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sldIdLst>
    <p:sldId id="256" r:id="rId6"/>
    <p:sldId id="258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CC6600"/>
    <a:srgbClr val="CC3300"/>
    <a:srgbClr val="FFCC00"/>
    <a:srgbClr val="990033"/>
    <a:srgbClr val="24486C"/>
    <a:srgbClr val="292929"/>
    <a:srgbClr val="3A75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6" autoAdjust="0"/>
    <p:restoredTop sz="94660"/>
  </p:normalViewPr>
  <p:slideViewPr>
    <p:cSldViewPr>
      <p:cViewPr varScale="1">
        <p:scale>
          <a:sx n="73" d="100"/>
          <a:sy n="73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39F1D-5C16-40E8-B6A2-C04447532E69}" type="datetimeFigureOut">
              <a:rPr lang="en-US" smtClean="0"/>
              <a:pPr/>
              <a:t>3/23/2014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DFEC4-555E-4659-AD14-9CFD2E38C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DFEC4-555E-4659-AD14-9CFD2E38C5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DFEC4-555E-4659-AD14-9CFD2E38C5F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762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71800"/>
            <a:ext cx="9144000" cy="609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8AA0EB9B-15CD-4A43-AE73-59C3EFCB69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B0FB5-C323-4B56-AD53-49D40B96C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FC437-4942-4E3D-B805-EE41BDC84D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CCF43-EB71-4193-86E6-FBC9417B55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AD94B-D5C8-40BB-BBC9-28200866E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73F42-1A10-4090-889D-F26FCDB81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7E4B4-249F-4CFA-AFEC-08EF8A6AB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DD040-3DA0-4232-A7B6-DE9E074ED1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ABBC7-443A-47C3-93FA-192FE3C096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D5559-F2CD-4269-AE41-81BC78025F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C9BA8-5156-4477-95C1-86873E4D60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64155474-E2D8-4DD3-B238-EA6165CBBC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685800"/>
            <a:ext cx="9144000" cy="762000"/>
          </a:xfrm>
        </p:spPr>
        <p:txBody>
          <a:bodyPr/>
          <a:lstStyle/>
          <a:p>
            <a:pPr algn="l"/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Day view </a:t>
            </a:r>
            <a:endParaRPr lang="en-US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9331" name="Picture 3" descr="C:\Users\User 1\Desktop\parent screenshoots\day- stud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60339"/>
            <a:ext cx="8067674" cy="44728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447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this screen you can view the scholar activities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child in the day view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9144000" cy="762000"/>
          </a:xfrm>
        </p:spPr>
        <p:txBody>
          <a:bodyPr/>
          <a:lstStyle/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Month view </a:t>
            </a:r>
            <a:endParaRPr lang="en-US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1378" name="Picture 2" descr="C:\Users\User 1\Desktop\parent screenshoots\gradebook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046254"/>
            <a:ext cx="8167552" cy="46615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0" y="13716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this screen you can view the scholar activities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child in a month view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 clicking on the circled button you can view the grade card  of you child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9144000" cy="762000"/>
          </a:xfrm>
        </p:spPr>
        <p:txBody>
          <a:bodyPr/>
          <a:lstStyle/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Grade card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02402" name="Picture 2" descr="C:\Users\User 1\Desktop\parent screenshoots\gradebook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743200"/>
            <a:ext cx="8839200" cy="340567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0" y="1600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this screen you can view the grade card of your child in a specific term for a specific year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9144000" cy="762000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Term view </a:t>
            </a:r>
            <a:endParaRPr lang="en-US" sz="3600" dirty="0">
              <a:latin typeface="+mn-lt"/>
            </a:endParaRPr>
          </a:p>
        </p:txBody>
      </p:sp>
      <p:pic>
        <p:nvPicPr>
          <p:cNvPr id="104450" name="Picture 2" descr="C:\Users\User 1\Desktop\parent screenshoots\te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400330"/>
            <a:ext cx="8305800" cy="43052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14478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this screen you can view the scholar activities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child in the term view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9144000" cy="762000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Week</a:t>
            </a:r>
            <a:endParaRPr lang="en-US" sz="3600" dirty="0">
              <a:latin typeface="+mn-lt"/>
            </a:endParaRPr>
          </a:p>
        </p:txBody>
      </p:sp>
      <p:pic>
        <p:nvPicPr>
          <p:cNvPr id="105474" name="Picture 2" descr="C:\Users\User 1\Desktop\parent screenshoots\wee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8195"/>
            <a:ext cx="6855052" cy="464740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13716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this screen you can view the scholar activities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child in the day view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S001090294">
  <a:themeElements>
    <a:clrScheme name="Office Theme 12">
      <a:dk1>
        <a:srgbClr val="808080"/>
      </a:dk1>
      <a:lt1>
        <a:srgbClr val="FFFFFF"/>
      </a:lt1>
      <a:dk2>
        <a:srgbClr val="003D7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6C6C6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808080"/>
        </a:dk1>
        <a:lt1>
          <a:srgbClr val="FFFFFF"/>
        </a:lt1>
        <a:dk2>
          <a:srgbClr val="003D7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6C6C6C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TP001090294</AuthoringAssetId>
    <AssetId xmlns="145c5697-5eb5-440b-b2f1-a8273fb59250">TS001090294</AssetId>
  </documentManagement>
</p:properties>
</file>

<file path=customXml/itemProps1.xml><?xml version="1.0" encoding="utf-8"?>
<ds:datastoreItem xmlns:ds="http://schemas.openxmlformats.org/officeDocument/2006/customXml" ds:itemID="{F04A52E6-3E0E-4055-8C02-89A97D413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D33E2AF-3362-42D0-9985-2897FE1328C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40B4651-AAC2-4E23-B638-96FE54F765F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64110DF-B224-492A-98C6-91638A1AA627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TS001090294</Template>
  <TotalTime>67</TotalTime>
  <Words>112</Words>
  <Application>Microsoft Office PowerPoint</Application>
  <PresentationFormat>On-screen Show (4:3)</PresentationFormat>
  <Paragraphs>13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TS001090294</vt:lpstr>
      <vt:lpstr> Day view </vt:lpstr>
      <vt:lpstr>   Month view </vt:lpstr>
      <vt:lpstr>Grade card  </vt:lpstr>
      <vt:lpstr>Term view </vt:lpstr>
      <vt:lpstr>Week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Domain</dc:title>
  <dc:creator>User 1</dc:creator>
  <cp:lastModifiedBy>user</cp:lastModifiedBy>
  <cp:revision>13</cp:revision>
  <cp:lastPrinted>1601-01-01T00:00:00Z</cp:lastPrinted>
  <dcterms:created xsi:type="dcterms:W3CDTF">2014-03-20T10:23:09Z</dcterms:created>
  <dcterms:modified xsi:type="dcterms:W3CDTF">2014-03-23T07:20:53Z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457894L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TS001090294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Essence of time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Essence of time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64;#PowerPoint 2003;#67;#PowerPoint - Design Templt 12;#79;#Template 12;#66;#PowerPoint - Design Templt 2003;#184;#Office 2000;#65;#Microsoft Office PowerPoint 2007;#182;#Office XP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457894L</vt:lpwstr>
  </property>
  <property fmtid="{D5CDD505-2E9C-101B-9397-08002B2CF9AE}" pid="34" name="PublishStatusLookup">
    <vt:lpwstr>259049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TP001090294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