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2"/>
  </p:sldMasterIdLst>
  <p:notesMasterIdLst>
    <p:notesMasterId r:id="rId10"/>
  </p:notesMasterIdLst>
  <p:handoutMasterIdLst>
    <p:handoutMasterId r:id="rId11"/>
  </p:handoutMasterIdLst>
  <p:sldIdLst>
    <p:sldId id="257" r:id="rId3"/>
    <p:sldId id="258" r:id="rId4"/>
    <p:sldId id="262" r:id="rId5"/>
    <p:sldId id="265" r:id="rId6"/>
    <p:sldId id="266" r:id="rId7"/>
    <p:sldId id="267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37" autoAdjust="0"/>
    <p:restoredTop sz="94646" autoAdjust="0"/>
  </p:normalViewPr>
  <p:slideViewPr>
    <p:cSldViewPr snapToGrid="0" showGuides="1">
      <p:cViewPr>
        <p:scale>
          <a:sx n="77" d="100"/>
          <a:sy n="77" d="100"/>
        </p:scale>
        <p:origin x="-240" y="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1680" y="96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CFED4-D69B-4F2E-9E8F-84756F102C74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B981B0-9A62-4E8D-B3AC-FD58D27FC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659270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E7D950-FF6C-450E-A292-782665957326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1C1CB-B741-45C3-A5E1-A9697FF5E6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57717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1C1CB-B741-45C3-A5E1-A9697FF5E60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1052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57465C7-2B04-445F-8DB3-456E0173FCC0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0FBEDB2-06CF-4889-9F60-414A440C1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1987" y="3602038"/>
            <a:ext cx="7571874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1987" y="1041400"/>
            <a:ext cx="7571874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443764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A111-8073-4AA8-BD01-2133E03758F7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BEDB2-06CF-4889-9F60-414A440C1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934699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BF708-533D-46C9-A9B0-0B6B8A5D6515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BEDB2-06CF-4889-9F60-414A440C1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333499"/>
            <a:ext cx="6298223" cy="48434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74623" y="1333499"/>
            <a:ext cx="1512277" cy="4843463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101711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AF33-A3D2-4AC7-ACDE-F13D7A348C6D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BEDB2-06CF-4889-9F60-414A440C1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22282" y="2324100"/>
            <a:ext cx="4151376" cy="384962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1" y="2978150"/>
            <a:ext cx="3659188" cy="319405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1" y="1333500"/>
            <a:ext cx="3659188" cy="1600200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618687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4767-B1DE-417D-8BE5-E27B165E3682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BEDB2-06CF-4889-9F60-414A440C1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401689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64904BA-F6BA-48C5-B8E5-DE739A78F4B9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FBEDB2-06CF-4889-9F60-414A440C1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4589463"/>
            <a:ext cx="713935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709738"/>
            <a:ext cx="7139354" cy="2862262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533088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D15D-44DE-4FD8-A752-EB03E04C3154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BEDB2-06CF-4889-9F60-414A440C1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7773" y="2438401"/>
            <a:ext cx="3886200" cy="373856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41580" y="2438401"/>
            <a:ext cx="3886200" cy="373856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038663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1AF4-D04B-45C6-91BC-D80269BD53C8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BEDB2-06CF-4889-9F60-414A440C1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00700" y="3143251"/>
            <a:ext cx="3886200" cy="302895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00700" y="2438400"/>
            <a:ext cx="3886200" cy="641350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0" y="3143251"/>
            <a:ext cx="3886200" cy="302895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2438400"/>
            <a:ext cx="3886200" cy="641350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345223"/>
            <a:ext cx="7962900" cy="9788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048704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F426-2557-4C0F-BCB5-8F5F7A23481A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BEDB2-06CF-4889-9F60-414A440C1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130788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F5B8-F27B-4EB3-A931-8B21AAAA30F1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BEDB2-06CF-4889-9F60-414A440C13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455180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6FB2-BE3E-4068-BDF0-0ADDDF0F6758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BEDB2-06CF-4889-9F60-414A440C1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0" y="2324100"/>
            <a:ext cx="4152900" cy="38481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1" y="2978150"/>
            <a:ext cx="3659188" cy="319405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1" y="1333500"/>
            <a:ext cx="3659188" cy="1600200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007430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AF33-A3D2-4AC7-ACDE-F13D7A348C6D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BEDB2-06CF-4889-9F60-414A440C1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22282" y="2324100"/>
            <a:ext cx="4151376" cy="384962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1" y="2978150"/>
            <a:ext cx="3659188" cy="319405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1" y="1333500"/>
            <a:ext cx="3659188" cy="1600200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058107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0" y="6356350"/>
            <a:ext cx="259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48020A2-ABDB-4797-85B4-0B5D91075C2A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95692" y="6356350"/>
            <a:ext cx="17643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0FBEDB2-06CF-4889-9F60-414A440C1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2438400"/>
            <a:ext cx="7962900" cy="373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1336427"/>
            <a:ext cx="7962900" cy="98730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7194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69" r:id="rId12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 3" panose="05040102010807070707" pitchFamily="18" charset="2"/>
        <a:buChar char="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 3" panose="05040102010807070707" pitchFamily="18" charset="2"/>
        <a:buChar char=""/>
        <a:defRPr sz="1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 3" panose="05040102010807070707" pitchFamily="18" charset="2"/>
        <a:buChar char=""/>
        <a:defRPr sz="1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 3" panose="05040102010807070707" pitchFamily="18" charset="2"/>
        <a:buChar char=""/>
        <a:defRPr sz="1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 3" panose="05040102010807070707" pitchFamily="18" charset="2"/>
        <a:buChar char=""/>
        <a:defRPr sz="1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 3" panose="05040102010807070707" pitchFamily="18" charset="2"/>
        <a:buChar char=""/>
        <a:defRPr sz="1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 3" panose="05040102010807070707" pitchFamily="18" charset="2"/>
        <a:buChar char=""/>
        <a:defRPr sz="1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 3" panose="05040102010807070707" pitchFamily="18" charset="2"/>
        <a:buChar char=""/>
        <a:defRPr sz="1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 3" panose="05040102010807070707" pitchFamily="18" charset="2"/>
        <a:buChar char=""/>
        <a:defRPr sz="1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0" orient="horz" pos="2160" userDrawn="1">
          <p15:clr>
            <a:srgbClr val="F26B43"/>
          </p15:clr>
        </p15:guide>
        <p15:guide id="0" pos="3840" userDrawn="1">
          <p15:clr>
            <a:srgbClr val="F26B43"/>
          </p15:clr>
        </p15:guide>
        <p15:guide id="0" pos="960" userDrawn="1">
          <p15:clr>
            <a:srgbClr val="F26B43"/>
          </p15:clr>
        </p15:guide>
        <p15:guide id="0" pos="5976" userDrawn="1">
          <p15:clr>
            <a:srgbClr val="F26B43"/>
          </p15:clr>
        </p15:guide>
        <p15:guide id="0" orient="horz" pos="3888" userDrawn="1">
          <p15:clr>
            <a:srgbClr val="F26B43"/>
          </p15:clr>
        </p15:guide>
        <p15:guide id="0" orient="horz" pos="840" userDrawn="1">
          <p15:clr>
            <a:srgbClr val="F26B43"/>
          </p15:clr>
        </p15:guide>
        <p15:guide id="0" orient="horz" pos="1464" userDrawn="1">
          <p15:clr>
            <a:srgbClr val="F26B43"/>
          </p15:clr>
        </p15:guide>
        <p15:guide id="1" orient="horz" pos="15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4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3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     </a:t>
            </a:r>
            <a:endParaRPr lang="en-US" dirty="0"/>
          </a:p>
        </p:txBody>
      </p:sp>
      <p:pic>
        <p:nvPicPr>
          <p:cNvPr id="1026" name="Picture 2" descr="C:\Users\User 1\Desktop\logotransparent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4969" y="1165177"/>
            <a:ext cx="6624854" cy="19874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113477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hlinkClick r:id="rId2" action="ppaction://hlinksldjump"/>
              </a:rPr>
              <a:t>Company</a:t>
            </a:r>
            <a:endParaRPr lang="en-US" dirty="0" smtClean="0"/>
          </a:p>
          <a:p>
            <a:pPr lvl="1"/>
            <a:r>
              <a:rPr lang="en-US" dirty="0" smtClean="0">
                <a:hlinkClick r:id="rId3" action="ppaction://hlinksldjump"/>
              </a:rPr>
              <a:t>History</a:t>
            </a:r>
            <a:endParaRPr lang="en-US" dirty="0" smtClean="0"/>
          </a:p>
          <a:p>
            <a:pPr lvl="2"/>
            <a:r>
              <a:rPr lang="en-US" dirty="0" smtClean="0">
                <a:hlinkClick r:id="rId4" action="ppaction://hlinksldjump"/>
              </a:rPr>
              <a:t>Managements</a:t>
            </a:r>
            <a:endParaRPr lang="en-US" dirty="0" smtClean="0"/>
          </a:p>
          <a:p>
            <a:pPr lvl="4"/>
            <a:r>
              <a:rPr lang="en-US" dirty="0" smtClean="0">
                <a:hlinkClick r:id="rId5" action="ppaction://hlinksldjump"/>
              </a:rPr>
              <a:t>Locations and Presence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OOPSystems</a:t>
            </a:r>
            <a:r>
              <a:rPr lang="en-US" dirty="0" smtClean="0"/>
              <a:t> Software, Inc.</a:t>
            </a:r>
            <a:endParaRPr lang="en-US" dirty="0"/>
          </a:p>
        </p:txBody>
      </p:sp>
      <p:pic>
        <p:nvPicPr>
          <p:cNvPr id="4" name="Picture 2" descr="C:\Users\User 1\Desktop\logotransparent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62336" y="5567050"/>
            <a:ext cx="1796158" cy="5388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237005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5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OOPSystems</a:t>
            </a:r>
            <a:r>
              <a:rPr lang="en-US" sz="25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Software. Inc.</a:t>
            </a:r>
            <a:r>
              <a:rPr lang="en-US" sz="25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 </a:t>
            </a:r>
            <a:r>
              <a:rPr lang="en-US" sz="25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is the leading provider</a:t>
            </a:r>
          </a:p>
          <a:p>
            <a:pPr>
              <a:buNone/>
            </a:pPr>
            <a:r>
              <a:rPr lang="en-US" sz="25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of Total Business Management Solutions.</a:t>
            </a:r>
          </a:p>
          <a:p>
            <a:pPr>
              <a:buNone/>
            </a:pPr>
            <a:r>
              <a:rPr lang="en-US" sz="2800" dirty="0" smtClean="0"/>
              <a:t>   It is a recognized leader in innovative product development and software services, benchmarked on the best practices of world-class, leading-edge companies.</a:t>
            </a:r>
            <a:endParaRPr lang="en-US" sz="25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2" descr="C:\Users\User 1\Desktop\logotransparent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62335" y="5604121"/>
            <a:ext cx="1796158" cy="53884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Content Placeholder 3"/>
          <p:cNvGrpSpPr>
            <a:grpSpLocks noGrp="1"/>
          </p:cNvGrpSpPr>
          <p:nvPr>
            <p:ph idx="1"/>
          </p:nvPr>
        </p:nvGrpSpPr>
        <p:grpSpPr>
          <a:xfrm>
            <a:off x="1346887" y="1625307"/>
            <a:ext cx="7776460" cy="3651029"/>
            <a:chOff x="904874" y="4492314"/>
            <a:chExt cx="8410575" cy="3880161"/>
          </a:xfrm>
        </p:grpSpPr>
        <p:pic>
          <p:nvPicPr>
            <p:cNvPr id="5" name="Picture 2" descr="S:\Graphics\map0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04874" y="4492314"/>
              <a:ext cx="8410575" cy="3880161"/>
            </a:xfrm>
            <a:prstGeom prst="rect">
              <a:avLst/>
            </a:prstGeom>
            <a:noFill/>
          </p:spPr>
        </p:pic>
        <p:pic>
          <p:nvPicPr>
            <p:cNvPr id="6" name="Picture 3" descr="S:\Graphics\lebanon.png">
              <a:hlinkHover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5972675" y="5901675"/>
              <a:ext cx="604172" cy="116936"/>
            </a:xfrm>
            <a:prstGeom prst="rect">
              <a:avLst/>
            </a:prstGeom>
            <a:noFill/>
          </p:spPr>
        </p:pic>
        <p:pic>
          <p:nvPicPr>
            <p:cNvPr id="7" name="Picture 4" descr="S:\Graphics\saudi arabia.png">
              <a:hlinkHover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6217853" y="6154854"/>
              <a:ext cx="888488" cy="115055"/>
            </a:xfrm>
            <a:prstGeom prst="rect">
              <a:avLst/>
            </a:prstGeom>
            <a:noFill/>
          </p:spPr>
        </p:pic>
        <p:pic>
          <p:nvPicPr>
            <p:cNvPr id="8" name="Picture 5" descr="S:\Graphics\korea.png">
              <a:hlinkHover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8175450" y="5838825"/>
              <a:ext cx="402781" cy="98576"/>
            </a:xfrm>
            <a:prstGeom prst="rect">
              <a:avLst/>
            </a:prstGeom>
            <a:noFill/>
          </p:spPr>
        </p:pic>
        <p:pic>
          <p:nvPicPr>
            <p:cNvPr id="9" name="Picture 6" descr="S:\Graphics\venezuela.png">
              <a:hlinkHover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tretch>
              <a:fillRect/>
            </a:stretch>
          </p:blipFill>
          <p:spPr bwMode="auto">
            <a:xfrm>
              <a:off x="3650932" y="6564494"/>
              <a:ext cx="734483" cy="108575"/>
            </a:xfrm>
            <a:prstGeom prst="rect">
              <a:avLst/>
            </a:prstGeom>
            <a:noFill/>
          </p:spPr>
        </p:pic>
        <p:pic>
          <p:nvPicPr>
            <p:cNvPr id="10" name="Picture 7" descr="S:\Graphics\usa.png">
              <a:hlinkHover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2269735" y="5819775"/>
              <a:ext cx="269837" cy="112114"/>
            </a:xfrm>
            <a:prstGeom prst="rect">
              <a:avLst/>
            </a:prstGeom>
            <a:noFill/>
          </p:spPr>
        </p:pic>
        <p:pic>
          <p:nvPicPr>
            <p:cNvPr id="11" name="Picture 8" descr="S:\Graphics\india.png">
              <a:hlinkHover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tretch>
              <a:fillRect/>
            </a:stretch>
          </p:blipFill>
          <p:spPr bwMode="auto">
            <a:xfrm>
              <a:off x="6997700" y="6511865"/>
              <a:ext cx="355600" cy="120769"/>
            </a:xfrm>
            <a:prstGeom prst="rect">
              <a:avLst/>
            </a:prstGeom>
            <a:noFill/>
          </p:spPr>
        </p:pic>
        <p:pic>
          <p:nvPicPr>
            <p:cNvPr id="12" name="Picture 9" descr="S:\Graphics\china.png">
              <a:hlinkHover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9" cstate="print"/>
            <a:stretch>
              <a:fillRect/>
            </a:stretch>
          </p:blipFill>
          <p:spPr bwMode="auto">
            <a:xfrm>
              <a:off x="7997650" y="6031915"/>
              <a:ext cx="402781" cy="113282"/>
            </a:xfrm>
            <a:prstGeom prst="rect">
              <a:avLst/>
            </a:prstGeom>
            <a:noFill/>
          </p:spPr>
        </p:pic>
      </p:grpSp>
      <p:pic>
        <p:nvPicPr>
          <p:cNvPr id="13" name="Picture 2" descr="C:\Users\User 1\Desktop\logotransparent3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74692" y="5604120"/>
            <a:ext cx="1796158" cy="53884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84960" y="239147"/>
            <a:ext cx="7962900" cy="690493"/>
          </a:xfrm>
        </p:spPr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pic>
        <p:nvPicPr>
          <p:cNvPr id="1028" name="Picture 4" descr="C:\Users\User 1\Desktop\history - Cop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2640" y="1086436"/>
            <a:ext cx="6355080" cy="5344623"/>
          </a:xfrm>
          <a:prstGeom prst="rect">
            <a:avLst/>
          </a:prstGeom>
          <a:noFill/>
        </p:spPr>
      </p:pic>
      <p:pic>
        <p:nvPicPr>
          <p:cNvPr id="8" name="Picture 2" descr="C:\Users\User 1\Desktop\logotransparent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60044" y="5826542"/>
            <a:ext cx="1796158" cy="53884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 1\Desktop\histor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1912" y="1859280"/>
            <a:ext cx="7883547" cy="3618548"/>
          </a:xfrm>
          <a:prstGeom prst="rect">
            <a:avLst/>
          </a:prstGeom>
          <a:noFill/>
        </p:spPr>
      </p:pic>
      <p:pic>
        <p:nvPicPr>
          <p:cNvPr id="5" name="Picture 2" descr="C:\Users\User 1\Desktop\logotransparent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9406" y="5579407"/>
            <a:ext cx="1796158" cy="53884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Members </a:t>
            </a:r>
            <a:endParaRPr lang="en-US" dirty="0"/>
          </a:p>
        </p:txBody>
      </p:sp>
      <p:pic>
        <p:nvPicPr>
          <p:cNvPr id="4099" name="Picture 3" descr="C:\Users\User 1\Desktop\MrAlexpics\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1" y="2453901"/>
            <a:ext cx="808038" cy="1017009"/>
          </a:xfrm>
          <a:prstGeom prst="rect">
            <a:avLst/>
          </a:prstGeom>
          <a:noFill/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                   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                                                                     </a:t>
            </a:r>
          </a:p>
          <a:p>
            <a:pPr>
              <a:buNone/>
            </a:pPr>
            <a:r>
              <a:rPr lang="en-US" sz="1100" dirty="0" smtClean="0"/>
              <a:t>     Alex Jarrah                                                                      Dr. Cindy. Chen                                                  Madhava </a:t>
            </a:r>
            <a:r>
              <a:rPr lang="en-US" sz="1100" dirty="0" smtClean="0"/>
              <a:t>‘ Maddy ' </a:t>
            </a:r>
            <a:r>
              <a:rPr lang="en-US" sz="1100" dirty="0" smtClean="0"/>
              <a:t>V. Naidu</a:t>
            </a:r>
          </a:p>
          <a:p>
            <a:pPr>
              <a:buNone/>
            </a:pPr>
            <a:r>
              <a:rPr lang="en-US" sz="1100" dirty="0" smtClean="0"/>
              <a:t>Chairman and Chief Executive Officer        Vice President of Business Development / China          Vice President of Engineering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                                              Mike Bakkar                                                                      Nam Gi Hong</a:t>
            </a:r>
          </a:p>
          <a:p>
            <a:pPr>
              <a:buNone/>
            </a:pPr>
            <a:r>
              <a:rPr lang="en-US" sz="1100" dirty="0" smtClean="0"/>
              <a:t>                             Vice President of Latin American Sales                              Vice President of Asian Sales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" name="Picture 9" descr="cindy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0957" y="2547808"/>
            <a:ext cx="847454" cy="988696"/>
          </a:xfrm>
          <a:prstGeom prst="rect">
            <a:avLst/>
          </a:prstGeom>
        </p:spPr>
      </p:pic>
      <p:pic>
        <p:nvPicPr>
          <p:cNvPr id="11" name="Picture 10" descr="maddysm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66056" y="2527213"/>
            <a:ext cx="812972" cy="948467"/>
          </a:xfrm>
          <a:prstGeom prst="rect">
            <a:avLst/>
          </a:prstGeom>
        </p:spPr>
      </p:pic>
      <p:pic>
        <p:nvPicPr>
          <p:cNvPr id="12" name="Picture 11" descr="Mike-small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79407" y="4318943"/>
            <a:ext cx="763545" cy="890803"/>
          </a:xfrm>
          <a:prstGeom prst="rect">
            <a:avLst/>
          </a:prstGeom>
        </p:spPr>
      </p:pic>
      <p:pic>
        <p:nvPicPr>
          <p:cNvPr id="13" name="Picture 12" descr="namgismall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20312" y="4294231"/>
            <a:ext cx="738831" cy="861970"/>
          </a:xfrm>
          <a:prstGeom prst="rect">
            <a:avLst/>
          </a:prstGeom>
        </p:spPr>
      </p:pic>
      <p:pic>
        <p:nvPicPr>
          <p:cNvPr id="14" name="Picture 2" descr="C:\Users\User 1\Desktop\logotransparent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36476" y="5789471"/>
            <a:ext cx="1796158" cy="53884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460506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3494BA"/>
      </a:accent6>
      <a:hlink>
        <a:srgbClr val="6B9F25"/>
      </a:hlink>
      <a:folHlink>
        <a:srgbClr val="9F6715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Chilly market design template" id="{A9CABA2C-7C9D-4B04-97BF-30ACAA33F979}" vid="{946736E9-A178-4D9A-96AE-381F31C2770F}"/>
    </a:ext>
  </a:extLst>
</a:theme>
</file>

<file path=ppt/theme/theme2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3494BA"/>
      </a:accent6>
      <a:hlink>
        <a:srgbClr val="6B9F25"/>
      </a:hlink>
      <a:folHlink>
        <a:srgbClr val="9F6715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3494BA"/>
      </a:accent6>
      <a:hlink>
        <a:srgbClr val="6B9F25"/>
      </a:hlink>
      <a:folHlink>
        <a:srgbClr val="9F6715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4C1B467-D5BC-4F2C-BB2A-C5C3CD5012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TS103460506</Template>
  <TotalTime>0</TotalTime>
  <Words>73</Words>
  <Application>Microsoft Office PowerPoint</Application>
  <PresentationFormat>Custom</PresentationFormat>
  <Paragraphs>27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TS103460506</vt:lpstr>
      <vt:lpstr>Slide 1</vt:lpstr>
      <vt:lpstr>OOPSystems Software, Inc.</vt:lpstr>
      <vt:lpstr> </vt:lpstr>
      <vt:lpstr>Slide 4</vt:lpstr>
      <vt:lpstr>History</vt:lpstr>
      <vt:lpstr>Slide 6</vt:lpstr>
      <vt:lpstr>Management Members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2014-03-14T12:26:37Z</dcterms:created>
  <dcterms:modified xsi:type="dcterms:W3CDTF">2014-03-24T07:01:33Z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TC034605069991</vt:lpwstr>
  </property>
</Properties>
</file>