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74" r:id="rId6"/>
    <p:sldId id="278" r:id="rId7"/>
    <p:sldId id="280" r:id="rId8"/>
    <p:sldId id="279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86C"/>
    <a:srgbClr val="1C1C1C"/>
    <a:srgbClr val="CC6600"/>
    <a:srgbClr val="CC3300"/>
    <a:srgbClr val="FFCC00"/>
    <a:srgbClr val="990033"/>
    <a:srgbClr val="292929"/>
    <a:srgbClr val="3A75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91" autoAdjust="0"/>
    <p:restoredTop sz="94660"/>
  </p:normalViewPr>
  <p:slideViewPr>
    <p:cSldViewPr>
      <p:cViewPr>
        <p:scale>
          <a:sx n="77" d="100"/>
          <a:sy n="77" d="100"/>
        </p:scale>
        <p:origin x="-11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3600"/>
            <a:ext cx="9144000" cy="762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971800"/>
            <a:ext cx="9144000" cy="609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fld id="{0F173DCC-C093-41E7-ABE9-7EB38A9FDD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A5988-3BD6-4F87-A8A6-5C15968C4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818BC-2732-46E8-88BF-F77FB2DCC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6DDA5-9604-4AA4-B33B-8E93209CA6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0A125-CE29-41E5-9BEF-2949573CBF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990600"/>
            <a:ext cx="3848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7300" y="990600"/>
            <a:ext cx="3848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55040-D5EA-473E-93DA-0B4469D373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3F764-86A8-4C88-B035-AD1A6E05CB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6BDCE-353F-4873-90E2-763A4BC3E7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C19CE-6F73-46D7-8DF8-C7401DB8EC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DCD3B-435A-4FAD-8B62-94D3751EA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AA98D-B08B-43C8-92A5-079105095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990600"/>
            <a:ext cx="7848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288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1C0D54C9-50B2-439A-BE72-11245A5F590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9144000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24486C"/>
                </a:solidFill>
              </a:rPr>
              <a:t>Teacher</a:t>
            </a:r>
            <a:endParaRPr lang="en-US" sz="3600" dirty="0">
              <a:solidFill>
                <a:srgbClr val="24486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57400"/>
            <a:ext cx="7848600" cy="4191000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Teacher domain is the domain used by school teachers in order to 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view and manage their schedule, tasks, students and grades.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The teacher’s domain is divided into three areas:</a:t>
            </a:r>
          </a:p>
          <a:p>
            <a:pPr lvl="0"/>
            <a:r>
              <a:rPr lang="en-US" sz="1800" dirty="0" smtClean="0">
                <a:solidFill>
                  <a:srgbClr val="24486C"/>
                </a:solidFill>
              </a:rPr>
              <a:t>Teacher Dashboard.</a:t>
            </a:r>
          </a:p>
          <a:p>
            <a:pPr lvl="0"/>
            <a:r>
              <a:rPr lang="en-US" sz="1800" dirty="0" smtClean="0">
                <a:solidFill>
                  <a:srgbClr val="24486C"/>
                </a:solidFill>
              </a:rPr>
              <a:t>My Schedule</a:t>
            </a:r>
          </a:p>
          <a:p>
            <a:pPr lvl="0"/>
            <a:r>
              <a:rPr lang="en-US" sz="1800" dirty="0" smtClean="0">
                <a:solidFill>
                  <a:srgbClr val="24486C"/>
                </a:solidFill>
              </a:rPr>
              <a:t>My Grades</a:t>
            </a:r>
          </a:p>
          <a:p>
            <a:pPr lvl="0"/>
            <a:r>
              <a:rPr lang="en-US" sz="1800" dirty="0" smtClean="0">
                <a:solidFill>
                  <a:srgbClr val="24486C"/>
                </a:solidFill>
              </a:rPr>
              <a:t>My Exams</a:t>
            </a:r>
          </a:p>
          <a:p>
            <a:pPr>
              <a:buNone/>
            </a:pPr>
            <a:endParaRPr lang="en-US" sz="1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9144000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24486C"/>
                </a:solidFill>
                <a:latin typeface="+mn-lt"/>
              </a:rPr>
              <a:t>Dashboard</a:t>
            </a:r>
            <a:endParaRPr lang="en-US" sz="3600" dirty="0">
              <a:solidFill>
                <a:srgbClr val="24486C"/>
              </a:solidFill>
              <a:latin typeface="+mn-lt"/>
            </a:endParaRPr>
          </a:p>
        </p:txBody>
      </p:sp>
      <p:pic>
        <p:nvPicPr>
          <p:cNvPr id="5123" name="Picture 3" descr="\\SERVER\share\Public\Users\Nesreen\images\This is the Teacher Dashboard Screen.it displays the daily schedule of the teacher 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362200"/>
            <a:ext cx="8686800" cy="396254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3000" y="1371600"/>
            <a:ext cx="72542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4486C"/>
                </a:solidFill>
              </a:rPr>
              <a:t>Teacher Dashboard allows the teacher to preview the schedule and </a:t>
            </a:r>
          </a:p>
          <a:p>
            <a:pPr lvl="0"/>
            <a:r>
              <a:rPr lang="en-US" dirty="0" smtClean="0">
                <a:solidFill>
                  <a:srgbClr val="24486C"/>
                </a:solidFill>
              </a:rPr>
              <a:t>information of the periods relative to a particular day. </a:t>
            </a:r>
          </a:p>
          <a:p>
            <a:pPr lvl="0"/>
            <a:r>
              <a:rPr lang="en-US" dirty="0" smtClean="0">
                <a:solidFill>
                  <a:srgbClr val="24486C"/>
                </a:solidFill>
              </a:rPr>
              <a:t>These Information are about period’s time,  level , section, and topic. </a:t>
            </a:r>
          </a:p>
          <a:p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9144000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24486C"/>
                </a:solidFill>
                <a:latin typeface="+mn-lt"/>
              </a:rPr>
              <a:t>Class tics</a:t>
            </a:r>
            <a:endParaRPr lang="en-US" sz="3600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1371600"/>
            <a:ext cx="77512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rgbClr val="24486C"/>
                </a:solidFill>
              </a:rPr>
              <a:t>In the class tics screen the teacher can take the students’ attendance by</a:t>
            </a:r>
          </a:p>
          <a:p>
            <a:pPr lvl="0"/>
            <a:r>
              <a:rPr lang="en-US" dirty="0" smtClean="0">
                <a:solidFill>
                  <a:srgbClr val="24486C"/>
                </a:solidFill>
              </a:rPr>
              <a:t>checking attendance checkbox, and evaluate their performance according </a:t>
            </a:r>
          </a:p>
          <a:p>
            <a:pPr lvl="0"/>
            <a:r>
              <a:rPr lang="en-US" dirty="0" smtClean="0">
                <a:solidFill>
                  <a:srgbClr val="24486C"/>
                </a:solidFill>
              </a:rPr>
              <a:t>to specific criteria assigned by the manager.</a:t>
            </a:r>
          </a:p>
          <a:p>
            <a:pPr lvl="0"/>
            <a:endParaRPr lang="en-US" dirty="0" smtClean="0">
              <a:solidFill>
                <a:srgbClr val="00B0F0"/>
              </a:solidFill>
            </a:endParaRPr>
          </a:p>
          <a:p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8" name="Content Placeholder 7" descr="Captu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438400"/>
            <a:ext cx="7848600" cy="3779422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9144000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24486C"/>
                </a:solidFill>
                <a:latin typeface="+mn-lt"/>
              </a:rPr>
              <a:t>My Exams</a:t>
            </a:r>
            <a:endParaRPr lang="en-US" sz="3600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7848600" cy="838200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This is the exams screen. The teacher uses this screen to manage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grades structure</a:t>
            </a:r>
            <a:endParaRPr lang="en-US" sz="1800" dirty="0">
              <a:solidFill>
                <a:srgbClr val="24486C"/>
              </a:solidFill>
            </a:endParaRPr>
          </a:p>
        </p:txBody>
      </p:sp>
      <p:pic>
        <p:nvPicPr>
          <p:cNvPr id="1026" name="Picture 2" descr="\\SERVER\share\Public\Users\Nesreen\images\This is the exams screen. The teacher uses this screen to manage grades stru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09800"/>
            <a:ext cx="7620000" cy="38467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9144000" cy="762000"/>
          </a:xfrm>
        </p:spPr>
        <p:txBody>
          <a:bodyPr/>
          <a:lstStyle/>
          <a:p>
            <a:r>
              <a:rPr lang="en-US" dirty="0" smtClean="0">
                <a:solidFill>
                  <a:srgbClr val="24486C"/>
                </a:solidFill>
                <a:latin typeface="+mn-lt"/>
              </a:rPr>
              <a:t>My Grades</a:t>
            </a:r>
            <a:endParaRPr lang="en-US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7848600" cy="4876800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    This </a:t>
            </a:r>
            <a:r>
              <a:rPr lang="en-US" sz="1800" dirty="0" smtClean="0">
                <a:solidFill>
                  <a:srgbClr val="24486C"/>
                </a:solidFill>
              </a:rPr>
              <a:t>is the My Grades screen. The teacher can </a:t>
            </a:r>
            <a:r>
              <a:rPr lang="en-US" sz="1800" dirty="0" smtClean="0">
                <a:solidFill>
                  <a:srgbClr val="24486C"/>
                </a:solidFill>
              </a:rPr>
              <a:t>view the  grades of a </a:t>
            </a:r>
            <a:r>
              <a:rPr lang="en-US" sz="1800" dirty="0" smtClean="0">
                <a:solidFill>
                  <a:srgbClr val="24486C"/>
                </a:solidFill>
              </a:rPr>
              <a:t>specific level section (of those he/she teaches) in a specific term  </a:t>
            </a:r>
            <a:endParaRPr lang="en-US" sz="1800" dirty="0">
              <a:solidFill>
                <a:srgbClr val="24486C"/>
              </a:solidFill>
            </a:endParaRPr>
          </a:p>
        </p:txBody>
      </p:sp>
      <p:pic>
        <p:nvPicPr>
          <p:cNvPr id="2050" name="Picture 2" descr="\\SERVER\share\Public\Users\Nesreen\images\This is the My Grades screen. The teacher uses this screen to view the average grades of a school se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743200"/>
            <a:ext cx="8610600" cy="39226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9144000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24486C"/>
                </a:solidFill>
                <a:latin typeface="+mn-lt"/>
              </a:rPr>
              <a:t>My Grades</a:t>
            </a:r>
            <a:endParaRPr lang="en-US" sz="3600" dirty="0">
              <a:solidFill>
                <a:srgbClr val="24486C"/>
              </a:solidFill>
              <a:latin typeface="+mn-lt"/>
            </a:endParaRPr>
          </a:p>
        </p:txBody>
      </p:sp>
      <p:pic>
        <p:nvPicPr>
          <p:cNvPr id="3074" name="Picture 2" descr="\\SERVER\share\Public\Users\Nesreen\images\This is the set grades screen. The teacher uses this screen to insert students grad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283" y="2133600"/>
            <a:ext cx="8534717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3237" y="1295400"/>
            <a:ext cx="8068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4486C"/>
                </a:solidFill>
              </a:rPr>
              <a:t>This is the set grades screen. The teacher uses this screen to insert students </a:t>
            </a:r>
          </a:p>
          <a:p>
            <a:r>
              <a:rPr lang="en-US" dirty="0" smtClean="0">
                <a:solidFill>
                  <a:srgbClr val="24486C"/>
                </a:solidFill>
              </a:rPr>
              <a:t>grades</a:t>
            </a:r>
            <a:endParaRPr lang="en-US" dirty="0">
              <a:solidFill>
                <a:srgbClr val="24486C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9144000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24486C"/>
                </a:solidFill>
                <a:latin typeface="+mn-lt"/>
              </a:rPr>
              <a:t>My Schedule</a:t>
            </a:r>
            <a:endParaRPr lang="en-US" sz="3600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848600" cy="5410200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     This </a:t>
            </a:r>
            <a:r>
              <a:rPr lang="en-US" sz="1800" dirty="0" smtClean="0">
                <a:solidFill>
                  <a:srgbClr val="24486C"/>
                </a:solidFill>
              </a:rPr>
              <a:t>is the set schedule screen. The teacher uses this screen to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     view </a:t>
            </a:r>
            <a:r>
              <a:rPr lang="en-US" sz="1800" dirty="0" smtClean="0">
                <a:solidFill>
                  <a:srgbClr val="24486C"/>
                </a:solidFill>
              </a:rPr>
              <a:t>his weekly schedule and edit the subjects he/ she wants </a:t>
            </a:r>
            <a:r>
              <a:rPr lang="en-US" sz="1800" dirty="0" smtClean="0">
                <a:solidFill>
                  <a:srgbClr val="24486C"/>
                </a:solidFill>
              </a:rPr>
              <a:t>to teaches </a:t>
            </a:r>
            <a:r>
              <a:rPr lang="en-US" sz="1800" dirty="0" smtClean="0">
                <a:solidFill>
                  <a:srgbClr val="24486C"/>
                </a:solidFill>
              </a:rPr>
              <a:t>in this schedule </a:t>
            </a:r>
            <a:endParaRPr lang="en-US" sz="1800" dirty="0">
              <a:solidFill>
                <a:srgbClr val="24486C"/>
              </a:solidFill>
            </a:endParaRPr>
          </a:p>
        </p:txBody>
      </p:sp>
      <p:pic>
        <p:nvPicPr>
          <p:cNvPr id="4098" name="Picture 2" descr="\\SERVER\share\Public\Users\Nesreen\images\This is the set scheduale screen. The teacher uses this screen to view his weekly schedu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438400"/>
            <a:ext cx="8534400" cy="38931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01090294">
  <a:themeElements>
    <a:clrScheme name="Office Theme 5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Office Theme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808080"/>
        </a:dk1>
        <a:lt1>
          <a:srgbClr val="FFFFFF"/>
        </a:lt1>
        <a:dk2>
          <a:srgbClr val="003D7A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6C6C6C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C3831ACA17D8814887A164412888521E" ma:contentTypeVersion="7" ma:contentTypeDescription="Create a new document." ma:contentTypeScope="" ma:versionID="ed1fea5d08807278759d338940aa9e8f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174e4b03d57b3d621fa064bbab783e99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TP001090294</AuthoringAssetId>
    <AssetId xmlns="145c5697-5eb5-440b-b2f1-a8273fb59250">TS001090294</AssetId>
  </documentManagement>
</p:properties>
</file>

<file path=customXml/itemProps1.xml><?xml version="1.0" encoding="utf-8"?>
<ds:datastoreItem xmlns:ds="http://schemas.openxmlformats.org/officeDocument/2006/customXml" ds:itemID="{F04A52E6-3E0E-4055-8C02-89A97D413B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D33E2AF-3362-42D0-9985-2897FE1328CB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740B4651-AAC2-4E23-B638-96FE54F765F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A5CDB61-7326-4F59-8CEE-587576E87889}">
  <ds:schemaRefs>
    <ds:schemaRef ds:uri="http://schemas.microsoft.com/office/2006/metadata/properties"/>
    <ds:schemaRef ds:uri="145c5697-5eb5-440b-b2f1-a8273fb592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TS001090294</Template>
  <TotalTime>1393</TotalTime>
  <Words>211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TS001090294</vt:lpstr>
      <vt:lpstr>Teacher</vt:lpstr>
      <vt:lpstr>Dashboard</vt:lpstr>
      <vt:lpstr>Class tics</vt:lpstr>
      <vt:lpstr>My Exams</vt:lpstr>
      <vt:lpstr>My Grades</vt:lpstr>
      <vt:lpstr>My Grades</vt:lpstr>
      <vt:lpstr>My Schedule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Operating System</dc:title>
  <dc:creator>Adan</dc:creator>
  <cp:lastModifiedBy>User</cp:lastModifiedBy>
  <cp:revision>39</cp:revision>
  <cp:lastPrinted>1601-01-01T00:00:00Z</cp:lastPrinted>
  <dcterms:created xsi:type="dcterms:W3CDTF">2014-03-19T11:05:40Z</dcterms:created>
  <dcterms:modified xsi:type="dcterms:W3CDTF">2014-03-20T21:54:52Z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arkets">
    <vt:lpwstr/>
  </property>
  <property fmtid="{D5CDD505-2E9C-101B-9397-08002B2CF9AE}" pid="3" name="AssetType">
    <vt:lpwstr>TP</vt:lpwstr>
  </property>
  <property fmtid="{D5CDD505-2E9C-101B-9397-08002B2CF9AE}" pid="4" name="BugNumber">
    <vt:lpwstr>457894L</vt:lpwstr>
  </property>
  <property fmtid="{D5CDD505-2E9C-101B-9397-08002B2CF9AE}" pid="5" name="TPInstallLocation">
    <vt:lpwstr>{Document Themes}</vt:lpwstr>
  </property>
  <property fmtid="{D5CDD505-2E9C-101B-9397-08002B2CF9AE}" pid="6" name="PrimaryImageGen">
    <vt:lpwstr>1</vt:lpwstr>
  </property>
  <property fmtid="{D5CDD505-2E9C-101B-9397-08002B2CF9AE}" pid="7" name="display_urn:schemas-microsoft-com:office:office#APAuthor">
    <vt:lpwstr>REDMOND\cynvey</vt:lpwstr>
  </property>
  <property fmtid="{D5CDD505-2E9C-101B-9397-08002B2CF9AE}" pid="8" name="APAuthor">
    <vt:lpwstr>191</vt:lpwstr>
  </property>
  <property fmtid="{D5CDD505-2E9C-101B-9397-08002B2CF9AE}" pid="9" name="Milestone">
    <vt:lpwstr>Continuous</vt:lpwstr>
  </property>
  <property fmtid="{D5CDD505-2E9C-101B-9397-08002B2CF9AE}" pid="10" name="TPAppVersion">
    <vt:lpwstr>11</vt:lpwstr>
  </property>
  <property fmtid="{D5CDD505-2E9C-101B-9397-08002B2CF9AE}" pid="11" name="TPCommandLine">
    <vt:lpwstr>{PP} {FilePath}</vt:lpwstr>
  </property>
  <property fmtid="{D5CDD505-2E9C-101B-9397-08002B2CF9AE}" pid="12" name="AssetId">
    <vt:lpwstr>TS001090294</vt:lpwstr>
  </property>
  <property fmtid="{D5CDD505-2E9C-101B-9397-08002B2CF9AE}" pid="13" name="IsSearchable">
    <vt:lpwstr>0</vt:lpwstr>
  </property>
  <property fmtid="{D5CDD505-2E9C-101B-9397-08002B2CF9AE}" pid="14" name="NumericId">
    <vt:lpwstr>-1.00000000000000</vt:lpwstr>
  </property>
  <property fmtid="{D5CDD505-2E9C-101B-9397-08002B2CF9AE}" pid="15" name="PublishTargets">
    <vt:lpwstr>OfficeOnline</vt:lpwstr>
  </property>
  <property fmtid="{D5CDD505-2E9C-101B-9397-08002B2CF9AE}" pid="16" name="TPLaunchHelpLinkType">
    <vt:lpwstr>Template</vt:lpwstr>
  </property>
  <property fmtid="{D5CDD505-2E9C-101B-9397-08002B2CF9AE}" pid="17" name="TPFriendlyName">
    <vt:lpwstr>Essence of time design template</vt:lpwstr>
  </property>
  <property fmtid="{D5CDD505-2E9C-101B-9397-08002B2CF9AE}" pid="18" name="display_urn:schemas-microsoft-com:office:office#APEditor">
    <vt:lpwstr>REDMOND\v-luannv</vt:lpwstr>
  </property>
  <property fmtid="{D5CDD505-2E9C-101B-9397-08002B2CF9AE}" pid="19" name="APEditor">
    <vt:lpwstr>92</vt:lpwstr>
  </property>
  <property fmtid="{D5CDD505-2E9C-101B-9397-08002B2CF9AE}" pid="20" name="Provider">
    <vt:lpwstr>EY001077968</vt:lpwstr>
  </property>
  <property fmtid="{D5CDD505-2E9C-101B-9397-08002B2CF9AE}" pid="21" name="SourceTitle">
    <vt:lpwstr>Essence of time design template</vt:lpwstr>
  </property>
  <property fmtid="{D5CDD505-2E9C-101B-9397-08002B2CF9AE}" pid="22" name="TPApplication">
    <vt:lpwstr>PowerPoint</vt:lpwstr>
  </property>
  <property fmtid="{D5CDD505-2E9C-101B-9397-08002B2CF9AE}" pid="23" name="TPLaunchHelpLink">
    <vt:lpwstr/>
  </property>
  <property fmtid="{D5CDD505-2E9C-101B-9397-08002B2CF9AE}" pid="24" name="TemplateType">
    <vt:lpwstr>Presentations</vt:lpwstr>
  </property>
  <property fmtid="{D5CDD505-2E9C-101B-9397-08002B2CF9AE}" pid="25" name="OpenTemplate">
    <vt:lpwstr>1</vt:lpwstr>
  </property>
  <property fmtid="{D5CDD505-2E9C-101B-9397-08002B2CF9AE}" pid="26" name="UACurrentWords">
    <vt:lpwstr>0</vt:lpwstr>
  </property>
  <property fmtid="{D5CDD505-2E9C-101B-9397-08002B2CF9AE}" pid="27" name="UALocRecommendation">
    <vt:lpwstr>Localize</vt:lpwstr>
  </property>
  <property fmtid="{D5CDD505-2E9C-101B-9397-08002B2CF9AE}" pid="28" name="Applications">
    <vt:lpwstr>64;#PowerPoint 2003;#67;#PowerPoint - Design Templt 12;#79;#Template 12;#66;#PowerPoint - Design Templt 2003;#184;#Office 2000;#65;#Microsoft Office PowerPoint 2007;#182;#Office XP</vt:lpwstr>
  </property>
  <property fmtid="{D5CDD505-2E9C-101B-9397-08002B2CF9AE}" pid="29" name="TemplateStatus">
    <vt:lpwstr>Complete</vt:lpwstr>
  </property>
  <property fmtid="{D5CDD505-2E9C-101B-9397-08002B2CF9AE}" pid="30" name="ContentTypeId">
    <vt:lpwstr>0x0101006025706CF4CD034688BEBAE97A2E701D020200C3831ACA17D8814887A164412888521E</vt:lpwstr>
  </property>
  <property fmtid="{D5CDD505-2E9C-101B-9397-08002B2CF9AE}" pid="31" name="IsDeleted">
    <vt:lpwstr>0</vt:lpwstr>
  </property>
  <property fmtid="{D5CDD505-2E9C-101B-9397-08002B2CF9AE}" pid="32" name="ShowIn">
    <vt:lpwstr>Show everywhere</vt:lpwstr>
  </property>
  <property fmtid="{D5CDD505-2E9C-101B-9397-08002B2CF9AE}" pid="33" name="UANotes">
    <vt:lpwstr>June 2003 retrofit. 457894L</vt:lpwstr>
  </property>
  <property fmtid="{D5CDD505-2E9C-101B-9397-08002B2CF9AE}" pid="34" name="PublishStatusLookup">
    <vt:lpwstr>259049</vt:lpwstr>
  </property>
  <property fmtid="{D5CDD505-2E9C-101B-9397-08002B2CF9AE}" pid="35" name="TPClientViewer">
    <vt:lpwstr>Microsoft Office PowerPoint</vt:lpwstr>
  </property>
  <property fmtid="{D5CDD505-2E9C-101B-9397-08002B2CF9AE}" pid="36" name="TPComponent">
    <vt:lpwstr>PPTFiles</vt:lpwstr>
  </property>
  <property fmtid="{D5CDD505-2E9C-101B-9397-08002B2CF9AE}" pid="37" name="TPNamespace">
    <vt:lpwstr>POWERPNT</vt:lpwstr>
  </property>
  <property fmtid="{D5CDD505-2E9C-101B-9397-08002B2CF9AE}" pid="38" name="APTrustLevel">
    <vt:lpwstr>1.00000000000000</vt:lpwstr>
  </property>
  <property fmtid="{D5CDD505-2E9C-101B-9397-08002B2CF9AE}" pid="39" name="TrustLevel">
    <vt:lpwstr>Microsoft Managed Content</vt:lpwstr>
  </property>
  <property fmtid="{D5CDD505-2E9C-101B-9397-08002B2CF9AE}" pid="40" name="Content Type">
    <vt:lpwstr>OOFile</vt:lpwstr>
  </property>
  <property fmtid="{D5CDD505-2E9C-101B-9397-08002B2CF9AE}" pid="41" name="AuthoringAssetId">
    <vt:lpwstr>TP001090294</vt:lpwstr>
  </property>
  <property fmtid="{D5CDD505-2E9C-101B-9397-08002B2CF9AE}" pid="42" name="NumericAssetId">
    <vt:lpwstr/>
  </property>
  <property fmtid="{D5CDD505-2E9C-101B-9397-08002B2CF9AE}" pid="43" name="AppVer">
    <vt:lpwstr/>
  </property>
</Properties>
</file>