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81" r:id="rId8"/>
    <p:sldId id="259" r:id="rId9"/>
    <p:sldId id="260" r:id="rId10"/>
    <p:sldId id="261" r:id="rId11"/>
    <p:sldId id="262" r:id="rId12"/>
    <p:sldId id="263" r:id="rId13"/>
    <p:sldId id="279" r:id="rId14"/>
    <p:sldId id="280" r:id="rId15"/>
    <p:sldId id="264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5A2"/>
    <a:srgbClr val="24486C"/>
    <a:srgbClr val="1C1C1C"/>
    <a:srgbClr val="CC6600"/>
    <a:srgbClr val="CC3300"/>
    <a:srgbClr val="FFCC00"/>
    <a:srgbClr val="990033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8" autoAdjust="0"/>
    <p:restoredTop sz="94660"/>
  </p:normalViewPr>
  <p:slideViewPr>
    <p:cSldViewPr>
      <p:cViewPr>
        <p:scale>
          <a:sx n="77" d="100"/>
          <a:sy n="77" d="100"/>
        </p:scale>
        <p:origin x="-111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 dirty="0" smtClean="0"/>
            <a:t>Management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sz="1400" dirty="0" smtClean="0"/>
            <a:t>Students </a:t>
          </a:r>
          <a:endParaRPr lang="en-US" sz="1400" dirty="0"/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sz="1400" dirty="0" smtClean="0"/>
            <a:t>HR Managements</a:t>
          </a:r>
          <a:endParaRPr lang="en-US" sz="1400" dirty="0"/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 smtClean="0"/>
            <a:t>Administration</a:t>
          </a:r>
          <a:endParaRPr lang="en-US" dirty="0"/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 smtClean="0"/>
            <a:t>Manage Users</a:t>
          </a:r>
          <a:endParaRPr lang="en-US" dirty="0"/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 smtClean="0"/>
            <a:t>Manage Groups</a:t>
          </a:r>
          <a:endParaRPr lang="en-US" dirty="0"/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 smtClean="0"/>
            <a:t>Accountant</a:t>
          </a:r>
          <a:endParaRPr lang="en-US" dirty="0"/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 smtClean="0"/>
            <a:t>Set Fees</a:t>
          </a:r>
          <a:endParaRPr lang="en-US" dirty="0"/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A4DD8A8F-0A2B-46E7-BA44-5F8056EF9E87}">
      <dgm:prSet phldrT="[Text]"/>
      <dgm:spPr/>
      <dgm:t>
        <a:bodyPr/>
        <a:lstStyle/>
        <a:p>
          <a:endParaRPr lang="en-US" sz="1400" dirty="0"/>
        </a:p>
      </dgm:t>
    </dgm:pt>
    <dgm:pt modelId="{28B86295-8A2E-4888-9ECE-96EFF577CADA}" type="parTrans" cxnId="{78A378E9-4919-48D6-A483-E79AB9F58696}">
      <dgm:prSet/>
      <dgm:spPr/>
      <dgm:t>
        <a:bodyPr/>
        <a:lstStyle/>
        <a:p>
          <a:endParaRPr lang="en-US"/>
        </a:p>
      </dgm:t>
    </dgm:pt>
    <dgm:pt modelId="{C9D33D45-80BE-46C4-93CD-263D65285EDF}" type="sibTrans" cxnId="{78A378E9-4919-48D6-A483-E79AB9F58696}">
      <dgm:prSet/>
      <dgm:spPr/>
      <dgm:t>
        <a:bodyPr/>
        <a:lstStyle/>
        <a:p>
          <a:endParaRPr lang="en-US"/>
        </a:p>
      </dgm:t>
    </dgm:pt>
    <dgm:pt modelId="{715EDFE9-7270-488C-A709-6605644F6C5E}">
      <dgm:prSet phldrT="[Text]"/>
      <dgm:spPr/>
      <dgm:t>
        <a:bodyPr/>
        <a:lstStyle/>
        <a:p>
          <a:r>
            <a:rPr lang="en-US" sz="1400" dirty="0" smtClean="0"/>
            <a:t>Academics</a:t>
          </a:r>
          <a:endParaRPr lang="en-US" sz="1400" dirty="0"/>
        </a:p>
      </dgm:t>
    </dgm:pt>
    <dgm:pt modelId="{71BF5F5F-9A99-48C4-B397-8BF00C79C976}" type="parTrans" cxnId="{BAEFA757-B925-4885-AEC4-13D0A1DD9206}">
      <dgm:prSet/>
      <dgm:spPr/>
      <dgm:t>
        <a:bodyPr/>
        <a:lstStyle/>
        <a:p>
          <a:endParaRPr lang="en-US"/>
        </a:p>
      </dgm:t>
    </dgm:pt>
    <dgm:pt modelId="{59091A71-74C8-4DB5-8DF1-32ACBF693840}" type="sibTrans" cxnId="{BAEFA757-B925-4885-AEC4-13D0A1DD9206}">
      <dgm:prSet/>
      <dgm:spPr/>
      <dgm:t>
        <a:bodyPr/>
        <a:lstStyle/>
        <a:p>
          <a:endParaRPr lang="en-US"/>
        </a:p>
      </dgm:t>
    </dgm:pt>
    <dgm:pt modelId="{C42BF05B-3780-445E-BB84-B7521FB63FF0}">
      <dgm:prSet phldrT="[Text]"/>
      <dgm:spPr/>
      <dgm:t>
        <a:bodyPr/>
        <a:lstStyle/>
        <a:p>
          <a:r>
            <a:rPr lang="en-US" baseline="0" dirty="0" smtClean="0"/>
            <a:t>Students Accounts</a:t>
          </a:r>
          <a:endParaRPr lang="en-US" dirty="0"/>
        </a:p>
      </dgm:t>
    </dgm:pt>
    <dgm:pt modelId="{0C1D6DC0-67B5-4C8F-BB6A-7A2150FE5B4D}" type="parTrans" cxnId="{57F95EFB-EE09-42B7-8EFF-62DD6CE7C95D}">
      <dgm:prSet/>
      <dgm:spPr/>
      <dgm:t>
        <a:bodyPr/>
        <a:lstStyle/>
        <a:p>
          <a:endParaRPr lang="en-US"/>
        </a:p>
      </dgm:t>
    </dgm:pt>
    <dgm:pt modelId="{FBD0861B-0D31-4959-81A2-CF613654E906}" type="sibTrans" cxnId="{57F95EFB-EE09-42B7-8EFF-62DD6CE7C95D}">
      <dgm:prSet/>
      <dgm:spPr/>
      <dgm:t>
        <a:bodyPr/>
        <a:lstStyle/>
        <a:p>
          <a:endParaRPr lang="en-US"/>
        </a:p>
      </dgm:t>
    </dgm:pt>
    <dgm:pt modelId="{B8D54C8C-E9C6-48CC-886D-4C803EF7DCE4}">
      <dgm:prSet phldrT="[Text]"/>
      <dgm:spPr/>
      <dgm:t>
        <a:bodyPr/>
        <a:lstStyle/>
        <a:p>
          <a:r>
            <a:rPr lang="en-US" baseline="0" dirty="0" smtClean="0"/>
            <a:t>Vendor Accounts </a:t>
          </a:r>
          <a:endParaRPr lang="en-US" dirty="0"/>
        </a:p>
      </dgm:t>
    </dgm:pt>
    <dgm:pt modelId="{5EFD1717-D479-4F36-8529-0335097ADF31}" type="parTrans" cxnId="{CF99BE2C-AE55-49C6-8143-6DCCCBD7C18B}">
      <dgm:prSet/>
      <dgm:spPr/>
      <dgm:t>
        <a:bodyPr/>
        <a:lstStyle/>
        <a:p>
          <a:endParaRPr lang="en-US"/>
        </a:p>
      </dgm:t>
    </dgm:pt>
    <dgm:pt modelId="{BC9A0811-4543-4593-9CAC-814DB27ECAE8}" type="sibTrans" cxnId="{CF99BE2C-AE55-49C6-8143-6DCCCBD7C18B}">
      <dgm:prSet/>
      <dgm:spPr/>
      <dgm:t>
        <a:bodyPr/>
        <a:lstStyle/>
        <a:p>
          <a:endParaRPr lang="en-US"/>
        </a:p>
      </dgm:t>
    </dgm:pt>
    <dgm:pt modelId="{5D3A39C9-D658-4EF7-9EEC-157AB16DEDF1}">
      <dgm:prSet phldrT="[Text]" custT="1"/>
      <dgm:spPr/>
      <dgm:t>
        <a:bodyPr/>
        <a:lstStyle/>
        <a:p>
          <a:r>
            <a:rPr lang="en-US" sz="1400" dirty="0" smtClean="0"/>
            <a:t>Facilities</a:t>
          </a:r>
          <a:endParaRPr lang="en-US" sz="1400" dirty="0"/>
        </a:p>
      </dgm:t>
    </dgm:pt>
    <dgm:pt modelId="{13C73258-BDD5-4871-AC4E-6ED4EE16C769}" type="parTrans" cxnId="{AD5F0365-993C-4B0B-9D29-4580761B6E46}">
      <dgm:prSet/>
      <dgm:spPr/>
      <dgm:t>
        <a:bodyPr/>
        <a:lstStyle/>
        <a:p>
          <a:endParaRPr lang="en-US"/>
        </a:p>
      </dgm:t>
    </dgm:pt>
    <dgm:pt modelId="{5D6C6283-C43D-401E-8729-1ADD7217E0B7}" type="sibTrans" cxnId="{AD5F0365-993C-4B0B-9D29-4580761B6E46}">
      <dgm:prSet/>
      <dgm:spPr/>
      <dgm:t>
        <a:bodyPr/>
        <a:lstStyle/>
        <a:p>
          <a:endParaRPr lang="en-US"/>
        </a:p>
      </dgm:t>
    </dgm:pt>
    <dgm:pt modelId="{9704D485-B2CE-4A7D-BB9D-A74D87292565}">
      <dgm:prSet phldrT="[Text]"/>
      <dgm:spPr/>
      <dgm:t>
        <a:bodyPr/>
        <a:lstStyle/>
        <a:p>
          <a:r>
            <a:rPr lang="en-US" dirty="0" smtClean="0"/>
            <a:t>Database</a:t>
          </a:r>
          <a:endParaRPr lang="en-US" dirty="0"/>
        </a:p>
      </dgm:t>
    </dgm:pt>
    <dgm:pt modelId="{74215E03-02D7-4BA2-9E40-C8D66C7F6F83}" type="parTrans" cxnId="{E8120E12-69EF-4D50-983A-10741298B999}">
      <dgm:prSet/>
      <dgm:spPr/>
      <dgm:t>
        <a:bodyPr/>
        <a:lstStyle/>
        <a:p>
          <a:endParaRPr lang="en-US"/>
        </a:p>
      </dgm:t>
    </dgm:pt>
    <dgm:pt modelId="{5EBD3A37-F319-4926-9BFE-B1B32C3560B1}" type="sibTrans" cxnId="{E8120E12-69EF-4D50-983A-10741298B999}">
      <dgm:prSet/>
      <dgm:spPr/>
      <dgm:t>
        <a:bodyPr/>
        <a:lstStyle/>
        <a:p>
          <a:endParaRPr lang="en-US"/>
        </a:p>
      </dgm:t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74922F1-7266-4681-AD4F-1C618A5FFF23}" type="pres">
      <dgm:prSet presAssocID="{4DF9FE7B-F642-4898-A360-D4E3814E1A3D}" presName="parentText" presStyleLbl="node1" presStyleIdx="0" presStyleCnt="3" custLinFactNeighborX="38462" custLinFactNeighborY="-428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1EEBBE2-729F-4D85-8CAE-C2B30FF126D2}" type="pres">
      <dgm:prSet presAssocID="{3929B1E1-4BC4-4C73-ABE8-27CEF96A3652}" presName="parentText" presStyleLbl="node1" presStyleIdx="1" presStyleCnt="3" custScaleX="100000" custLinFactNeighborX="38462" custLinFactNeighborY="24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B203A22-00AF-46E7-9415-C6DAFD7E01CC}" type="pres">
      <dgm:prSet presAssocID="{60CDF8D0-D4FC-4467-A51E-79C5A58B0B2C}" presName="parentText" presStyleLbl="node1" presStyleIdx="2" presStyleCnt="3" custLinFactNeighborX="3846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 custLinFactNeighborX="-2174" custLinFactNeighborY="125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287CF5-C781-46D6-928A-07598D0BC787}" type="presOf" srcId="{C42BF05B-3780-445E-BB84-B7521FB63FF0}" destId="{964E6811-5072-4466-B721-689C35A65029}" srcOrd="0" destOrd="1" presId="urn:microsoft.com/office/officeart/2005/8/layout/list1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207A3574-9A25-4E1A-A230-06619FD98541}" type="presOf" srcId="{9704D485-B2CE-4A7D-BB9D-A74D87292565}" destId="{5282638F-EFF2-4770-BB1A-21455422E45D}" srcOrd="0" destOrd="2" presId="urn:microsoft.com/office/officeart/2005/8/layout/list1"/>
    <dgm:cxn modelId="{C251B30D-FA23-4AF6-8BC8-E0B5CB2ABFE1}" type="presOf" srcId="{4DF9FE7B-F642-4898-A360-D4E3814E1A3D}" destId="{674922F1-7266-4681-AD4F-1C618A5FFF23}" srcOrd="1" destOrd="0" presId="urn:microsoft.com/office/officeart/2005/8/layout/list1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7D8A842A-F6F6-4588-BCAA-8898B9E5BB18}" type="presOf" srcId="{3F442EA2-39BA-4C9A-AD59-755D4917D532}" destId="{E6A445EE-D086-4B01-B491-D67950A5A065}" srcOrd="0" destOrd="0" presId="urn:microsoft.com/office/officeart/2005/8/layout/list1"/>
    <dgm:cxn modelId="{5767BDFA-65EB-460F-A9F0-7BD102DC03F0}" type="presOf" srcId="{3929B1E1-4BC4-4C73-ABE8-27CEF96A3652}" destId="{21EEBBE2-729F-4D85-8CAE-C2B30FF126D2}" srcOrd="1" destOrd="0" presId="urn:microsoft.com/office/officeart/2005/8/layout/list1"/>
    <dgm:cxn modelId="{CF99BE2C-AE55-49C6-8143-6DCCCBD7C18B}" srcId="{60CDF8D0-D4FC-4467-A51E-79C5A58B0B2C}" destId="{B8D54C8C-E9C6-48CC-886D-4C803EF7DCE4}" srcOrd="2" destOrd="0" parTransId="{5EFD1717-D479-4F36-8529-0335097ADF31}" sibTransId="{BC9A0811-4543-4593-9CAC-814DB27ECAE8}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F7619CC2-10A3-46F0-B803-FD243A600BE8}" type="presOf" srcId="{50629C12-7464-4473-ADEF-1A284F8A9957}" destId="{964E6811-5072-4466-B721-689C35A65029}" srcOrd="0" destOrd="0" presId="urn:microsoft.com/office/officeart/2005/8/layout/list1"/>
    <dgm:cxn modelId="{726895F3-DA17-4775-B1B6-9408E2F43B0B}" type="presOf" srcId="{789CD6DB-3A68-4A41-90BD-4F0CBB3617D1}" destId="{80259B02-529C-422B-91BE-D70198BA9F6C}" srcOrd="0" destOrd="1" presId="urn:microsoft.com/office/officeart/2005/8/layout/list1"/>
    <dgm:cxn modelId="{1C80E54D-5E31-4679-B74C-29EC0AFED189}" type="presOf" srcId="{A4DD8A8F-0A2B-46E7-BA44-5F8056EF9E87}" destId="{80259B02-529C-422B-91BE-D70198BA9F6C}" srcOrd="0" destOrd="4" presId="urn:microsoft.com/office/officeart/2005/8/layout/list1"/>
    <dgm:cxn modelId="{33E88244-6CAD-4C20-9BBD-3C18C9DBC893}" type="presOf" srcId="{EFF2750D-B4B3-474C-8B62-8B638DC31F7E}" destId="{80259B02-529C-422B-91BE-D70198BA9F6C}" srcOrd="0" destOrd="0" presId="urn:microsoft.com/office/officeart/2005/8/layout/list1"/>
    <dgm:cxn modelId="{480DDFAC-8B7E-48F5-9290-3EE98C033C12}" type="presOf" srcId="{99E0600D-9954-43F4-8926-13B8777FAAA1}" destId="{5282638F-EFF2-4770-BB1A-21455422E45D}" srcOrd="0" destOrd="0" presId="urn:microsoft.com/office/officeart/2005/8/layout/list1"/>
    <dgm:cxn modelId="{4988139A-2D44-4559-AC7C-42052D885A27}" type="presOf" srcId="{4DF9FE7B-F642-4898-A360-D4E3814E1A3D}" destId="{7E290D25-335D-4339-A8E8-B036E46B5EB5}" srcOrd="0" destOrd="0" presId="urn:microsoft.com/office/officeart/2005/8/layout/list1"/>
    <dgm:cxn modelId="{AD5F0365-993C-4B0B-9D29-4580761B6E46}" srcId="{4DF9FE7B-F642-4898-A360-D4E3814E1A3D}" destId="{5D3A39C9-D658-4EF7-9EEC-157AB16DEDF1}" srcOrd="3" destOrd="0" parTransId="{13C73258-BDD5-4871-AC4E-6ED4EE16C769}" sibTransId="{5D6C6283-C43D-401E-8729-1ADD7217E0B7}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649831EF-80CA-4DE6-9A0E-8C1E8A1EB1BB}" type="presOf" srcId="{60CDF8D0-D4FC-4467-A51E-79C5A58B0B2C}" destId="{864CB39B-29F9-473D-90E5-0686D86E278F}" srcOrd="0" destOrd="0" presId="urn:microsoft.com/office/officeart/2005/8/layout/list1"/>
    <dgm:cxn modelId="{0CFD6660-2A8A-4F3C-B494-BE3437F563BA}" type="presOf" srcId="{3929B1E1-4BC4-4C73-ABE8-27CEF96A3652}" destId="{D0037F0D-DB9A-4BA4-97B4-D939B26E14DA}" srcOrd="0" destOrd="0" presId="urn:microsoft.com/office/officeart/2005/8/layout/list1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ED2CB303-0AFA-4221-B677-AA00017CD607}" type="presOf" srcId="{715EDFE9-7270-488C-A709-6605644F6C5E}" destId="{80259B02-529C-422B-91BE-D70198BA9F6C}" srcOrd="0" destOrd="2" presId="urn:microsoft.com/office/officeart/2005/8/layout/list1"/>
    <dgm:cxn modelId="{F46C8FF9-90F2-455A-A072-7D0EA0FED3F2}" type="presOf" srcId="{60CDF8D0-D4FC-4467-A51E-79C5A58B0B2C}" destId="{5B203A22-00AF-46E7-9415-C6DAFD7E01CC}" srcOrd="1" destOrd="0" presId="urn:microsoft.com/office/officeart/2005/8/layout/list1"/>
    <dgm:cxn modelId="{B11DDF1C-A190-4046-A29C-8C8E69C52120}" type="presOf" srcId="{0791135C-9DAB-47F6-BE9C-A3E56A2DDA50}" destId="{5282638F-EFF2-4770-BB1A-21455422E45D}" srcOrd="0" destOrd="1" presId="urn:microsoft.com/office/officeart/2005/8/layout/list1"/>
    <dgm:cxn modelId="{E8120E12-69EF-4D50-983A-10741298B999}" srcId="{3929B1E1-4BC4-4C73-ABE8-27CEF96A3652}" destId="{9704D485-B2CE-4A7D-BB9D-A74D87292565}" srcOrd="2" destOrd="0" parTransId="{74215E03-02D7-4BA2-9E40-C8D66C7F6F83}" sibTransId="{5EBD3A37-F319-4926-9BFE-B1B32C3560B1}"/>
    <dgm:cxn modelId="{BCDAD2EF-B9AC-4272-B560-9292BC1C5BA9}" type="presOf" srcId="{B8D54C8C-E9C6-48CC-886D-4C803EF7DCE4}" destId="{964E6811-5072-4466-B721-689C35A65029}" srcOrd="0" destOrd="2" presId="urn:microsoft.com/office/officeart/2005/8/layout/list1"/>
    <dgm:cxn modelId="{BAEFA757-B925-4885-AEC4-13D0A1DD9206}" srcId="{4DF9FE7B-F642-4898-A360-D4E3814E1A3D}" destId="{715EDFE9-7270-488C-A709-6605644F6C5E}" srcOrd="2" destOrd="0" parTransId="{71BF5F5F-9A99-48C4-B397-8BF00C79C976}" sibTransId="{59091A71-74C8-4DB5-8DF1-32ACBF693840}"/>
    <dgm:cxn modelId="{57F95EFB-EE09-42B7-8EFF-62DD6CE7C95D}" srcId="{60CDF8D0-D4FC-4467-A51E-79C5A58B0B2C}" destId="{C42BF05B-3780-445E-BB84-B7521FB63FF0}" srcOrd="1" destOrd="0" parTransId="{0C1D6DC0-67B5-4C8F-BB6A-7A2150FE5B4D}" sibTransId="{FBD0861B-0D31-4959-81A2-CF613654E906}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EC1541CD-19FE-423B-86FA-C3944D2DF8AF}" type="presOf" srcId="{5D3A39C9-D658-4EF7-9EEC-157AB16DEDF1}" destId="{80259B02-529C-422B-91BE-D70198BA9F6C}" srcOrd="0" destOrd="3" presId="urn:microsoft.com/office/officeart/2005/8/layout/list1"/>
    <dgm:cxn modelId="{78A378E9-4919-48D6-A483-E79AB9F58696}" srcId="{4DF9FE7B-F642-4898-A360-D4E3814E1A3D}" destId="{A4DD8A8F-0A2B-46E7-BA44-5F8056EF9E87}" srcOrd="4" destOrd="0" parTransId="{28B86295-8A2E-4888-9ECE-96EFF577CADA}" sibTransId="{C9D33D45-80BE-46C4-93CD-263D65285EDF}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636BF928-5F0C-4234-9A44-4AC817EC8A8D}" type="presParOf" srcId="{E6A445EE-D086-4B01-B491-D67950A5A065}" destId="{6D3A9625-D3EB-4CA1-AB05-34452283708A}" srcOrd="0" destOrd="0" presId="urn:microsoft.com/office/officeart/2005/8/layout/list1"/>
    <dgm:cxn modelId="{EAC9DEBC-9161-4501-B9C6-01C3FB7E26B2}" type="presParOf" srcId="{6D3A9625-D3EB-4CA1-AB05-34452283708A}" destId="{7E290D25-335D-4339-A8E8-B036E46B5EB5}" srcOrd="0" destOrd="0" presId="urn:microsoft.com/office/officeart/2005/8/layout/list1"/>
    <dgm:cxn modelId="{0C1AEEA1-CC16-4C34-8F8D-D5925812F7EC}" type="presParOf" srcId="{6D3A9625-D3EB-4CA1-AB05-34452283708A}" destId="{674922F1-7266-4681-AD4F-1C618A5FFF23}" srcOrd="1" destOrd="0" presId="urn:microsoft.com/office/officeart/2005/8/layout/list1"/>
    <dgm:cxn modelId="{E2E33505-3A7A-414E-8D39-036D4BF63627}" type="presParOf" srcId="{E6A445EE-D086-4B01-B491-D67950A5A065}" destId="{96C29850-0672-4B77-B5DE-2E1563038631}" srcOrd="1" destOrd="0" presId="urn:microsoft.com/office/officeart/2005/8/layout/list1"/>
    <dgm:cxn modelId="{6566F3F8-F7C3-4E47-AA02-437F48B44522}" type="presParOf" srcId="{E6A445EE-D086-4B01-B491-D67950A5A065}" destId="{80259B02-529C-422B-91BE-D70198BA9F6C}" srcOrd="2" destOrd="0" presId="urn:microsoft.com/office/officeart/2005/8/layout/list1"/>
    <dgm:cxn modelId="{3365B85C-913D-43A3-82C9-835E9D491BBA}" type="presParOf" srcId="{E6A445EE-D086-4B01-B491-D67950A5A065}" destId="{E53EFB4E-D3DB-42E1-82AC-148F7D29254F}" srcOrd="3" destOrd="0" presId="urn:microsoft.com/office/officeart/2005/8/layout/list1"/>
    <dgm:cxn modelId="{4E1999B6-803F-44BF-8B0A-F825F98F4416}" type="presParOf" srcId="{E6A445EE-D086-4B01-B491-D67950A5A065}" destId="{07AC1C38-F728-4390-9C76-57A49ED97DBB}" srcOrd="4" destOrd="0" presId="urn:microsoft.com/office/officeart/2005/8/layout/list1"/>
    <dgm:cxn modelId="{6DA6414B-476A-46FA-8653-E33E7E5DD754}" type="presParOf" srcId="{07AC1C38-F728-4390-9C76-57A49ED97DBB}" destId="{D0037F0D-DB9A-4BA4-97B4-D939B26E14DA}" srcOrd="0" destOrd="0" presId="urn:microsoft.com/office/officeart/2005/8/layout/list1"/>
    <dgm:cxn modelId="{ABC350A2-BCF9-4B3B-9422-F9B962222C75}" type="presParOf" srcId="{07AC1C38-F728-4390-9C76-57A49ED97DBB}" destId="{21EEBBE2-729F-4D85-8CAE-C2B30FF126D2}" srcOrd="1" destOrd="0" presId="urn:microsoft.com/office/officeart/2005/8/layout/list1"/>
    <dgm:cxn modelId="{EAA3FA1B-DBEF-4421-9907-540FEE275D2F}" type="presParOf" srcId="{E6A445EE-D086-4B01-B491-D67950A5A065}" destId="{AACB3FAF-C320-430D-84D4-71BA6D1761D1}" srcOrd="5" destOrd="0" presId="urn:microsoft.com/office/officeart/2005/8/layout/list1"/>
    <dgm:cxn modelId="{8EA053D8-B61D-4A1F-9ADA-F909A8D83FCB}" type="presParOf" srcId="{E6A445EE-D086-4B01-B491-D67950A5A065}" destId="{5282638F-EFF2-4770-BB1A-21455422E45D}" srcOrd="6" destOrd="0" presId="urn:microsoft.com/office/officeart/2005/8/layout/list1"/>
    <dgm:cxn modelId="{DB8FB677-39AD-498F-B24E-8B0216F37F02}" type="presParOf" srcId="{E6A445EE-D086-4B01-B491-D67950A5A065}" destId="{8CE827AA-77D8-4146-A665-00110A17769E}" srcOrd="7" destOrd="0" presId="urn:microsoft.com/office/officeart/2005/8/layout/list1"/>
    <dgm:cxn modelId="{4D4E7898-0E48-4708-A934-94D9BF7B2120}" type="presParOf" srcId="{E6A445EE-D086-4B01-B491-D67950A5A065}" destId="{34C9EE47-81AF-461E-8292-AB107AA0D367}" srcOrd="8" destOrd="0" presId="urn:microsoft.com/office/officeart/2005/8/layout/list1"/>
    <dgm:cxn modelId="{6D91ABC4-65E8-4E9D-803C-AB9CC0E99D1B}" type="presParOf" srcId="{34C9EE47-81AF-461E-8292-AB107AA0D367}" destId="{864CB39B-29F9-473D-90E5-0686D86E278F}" srcOrd="0" destOrd="0" presId="urn:microsoft.com/office/officeart/2005/8/layout/list1"/>
    <dgm:cxn modelId="{AED971B4-B9DD-4A16-BA2C-DD7B9CC8E65B}" type="presParOf" srcId="{34C9EE47-81AF-461E-8292-AB107AA0D367}" destId="{5B203A22-00AF-46E7-9415-C6DAFD7E01CC}" srcOrd="1" destOrd="0" presId="urn:microsoft.com/office/officeart/2005/8/layout/list1"/>
    <dgm:cxn modelId="{F6B4F44B-24C2-4175-A81D-959E2E8C6FE4}" type="presParOf" srcId="{E6A445EE-D086-4B01-B491-D67950A5A065}" destId="{DF9C1F84-81DE-4E5D-9537-C2D1A211B8B6}" srcOrd="9" destOrd="0" presId="urn:microsoft.com/office/officeart/2005/8/layout/list1"/>
    <dgm:cxn modelId="{8CD0955B-2FC1-4680-A845-675BCE386E85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 smtClean="0"/>
            <a:t>My Exams</a:t>
          </a:r>
          <a:endParaRPr lang="en-US" dirty="0"/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 smtClean="0"/>
            <a:t>My Grades</a:t>
          </a:r>
          <a:endParaRPr lang="en-US" dirty="0"/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 smtClean="0"/>
            <a:t>Parent</a:t>
          </a:r>
          <a:endParaRPr lang="en-US" dirty="0"/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 smtClean="0"/>
            <a:t>Financials</a:t>
          </a:r>
          <a:endParaRPr lang="en-US" dirty="0"/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 smtClean="0"/>
            <a:t>Academics</a:t>
          </a:r>
          <a:endParaRPr lang="en-US" dirty="0"/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 smtClean="0"/>
            <a:t>Parent</a:t>
          </a:r>
          <a:endParaRPr lang="en-US" dirty="0"/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endParaRPr lang="en-US" dirty="0"/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925A3627-41A3-4CEF-91F2-29688A6539AC}">
      <dgm:prSet phldrT="[Text]"/>
      <dgm:spPr/>
      <dgm:t>
        <a:bodyPr/>
        <a:lstStyle/>
        <a:p>
          <a:r>
            <a:rPr lang="en-US" dirty="0" smtClean="0"/>
            <a:t>Schedule</a:t>
          </a:r>
          <a:endParaRPr lang="en-US" dirty="0"/>
        </a:p>
      </dgm:t>
    </dgm:pt>
    <dgm:pt modelId="{E6B7679C-C5A8-4E0B-89FE-6F76652A9287}" type="parTrans" cxnId="{8B739CA6-A352-4E91-9F0C-352992843FB6}">
      <dgm:prSet/>
      <dgm:spPr/>
      <dgm:t>
        <a:bodyPr/>
        <a:lstStyle/>
        <a:p>
          <a:endParaRPr lang="en-US"/>
        </a:p>
      </dgm:t>
    </dgm:pt>
    <dgm:pt modelId="{0D8569C7-299F-4A25-AD29-5F3461450932}" type="sibTrans" cxnId="{8B739CA6-A352-4E91-9F0C-352992843FB6}">
      <dgm:prSet/>
      <dgm:spPr/>
      <dgm:t>
        <a:bodyPr/>
        <a:lstStyle/>
        <a:p>
          <a:endParaRPr lang="en-US"/>
        </a:p>
      </dgm:t>
    </dgm:pt>
    <dgm:pt modelId="{FC5268EF-ED35-4231-8C5F-AD51D3F0C076}">
      <dgm:prSet phldrT="[Text]"/>
      <dgm:spPr/>
      <dgm:t>
        <a:bodyPr/>
        <a:lstStyle/>
        <a:p>
          <a:r>
            <a:rPr lang="en-US" dirty="0" smtClean="0"/>
            <a:t>Dashboard</a:t>
          </a:r>
          <a:endParaRPr lang="en-US" dirty="0"/>
        </a:p>
      </dgm:t>
    </dgm:pt>
    <dgm:pt modelId="{FB8D088D-1240-4361-871F-34A8458A8248}" type="parTrans" cxnId="{4726EAC2-82EC-48F1-B309-495A4519E645}">
      <dgm:prSet/>
      <dgm:spPr/>
      <dgm:t>
        <a:bodyPr/>
        <a:lstStyle/>
        <a:p>
          <a:endParaRPr lang="en-US"/>
        </a:p>
      </dgm:t>
    </dgm:pt>
    <dgm:pt modelId="{A97B738D-A573-44CE-AB9A-8E03B089479E}" type="sibTrans" cxnId="{4726EAC2-82EC-48F1-B309-495A4519E645}">
      <dgm:prSet/>
      <dgm:spPr/>
      <dgm:t>
        <a:bodyPr/>
        <a:lstStyle/>
        <a:p>
          <a:endParaRPr lang="en-US"/>
        </a:p>
      </dgm:t>
    </dgm:pt>
    <dgm:pt modelId="{0793CBA9-03E0-4139-A294-BFC08522E093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628E4249-B38C-4199-8E86-6E350C0E6E52}" type="parTrans" cxnId="{C3FA5D1C-463A-43ED-8AB2-75F529F26049}">
      <dgm:prSet/>
      <dgm:spPr/>
    </dgm:pt>
    <dgm:pt modelId="{92F05219-A7C5-4D09-923A-33845D5BE1BD}" type="sibTrans" cxnId="{C3FA5D1C-463A-43ED-8AB2-75F529F26049}">
      <dgm:prSet/>
      <dgm:spPr/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74922F1-7266-4681-AD4F-1C618A5FFF23}" type="pres">
      <dgm:prSet presAssocID="{4DF9FE7B-F642-4898-A360-D4E3814E1A3D}" presName="parentText" presStyleLbl="node1" presStyleIdx="0" presStyleCnt="3" custScaleX="109150" custScaleY="114476" custLinFactNeighborX="4575" custLinFactNeighborY="-25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1EEBBE2-729F-4D85-8CAE-C2B30FF126D2}" type="pres">
      <dgm:prSet presAssocID="{3929B1E1-4BC4-4C73-ABE8-27CEF96A3652}" presName="parentText" presStyleLbl="node1" presStyleIdx="1" presStyleCnt="3" custLinFactNeighborX="11111" custLinFactNeighborY="3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 custLinFactNeighborY="254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B203A22-00AF-46E7-9415-C6DAFD7E01CC}" type="pres">
      <dgm:prSet presAssocID="{60CDF8D0-D4FC-4467-A51E-79C5A58B0B2C}" presName="parentText" presStyleLbl="node1" presStyleIdx="2" presStyleCnt="3" custLinFactNeighborX="4575" custLinFactNeighborY="2065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 custLinFactNeighborY="502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6E9B8233-037E-45B7-8C64-49C55A7D611D}" type="presOf" srcId="{50629C12-7464-4473-ADEF-1A284F8A9957}" destId="{964E6811-5072-4466-B721-689C35A65029}" srcOrd="0" destOrd="0" presId="urn:microsoft.com/office/officeart/2005/8/layout/list1"/>
    <dgm:cxn modelId="{DCDBBC7A-A50E-4D43-90CF-03CBEE92AC98}" type="presOf" srcId="{0791135C-9DAB-47F6-BE9C-A3E56A2DDA50}" destId="{5282638F-EFF2-4770-BB1A-21455422E45D}" srcOrd="0" destOrd="1" presId="urn:microsoft.com/office/officeart/2005/8/layout/list1"/>
    <dgm:cxn modelId="{B923BCC4-F2AC-4907-80A5-5BED3D53C220}" type="presOf" srcId="{FC5268EF-ED35-4231-8C5F-AD51D3F0C076}" destId="{80259B02-529C-422B-91BE-D70198BA9F6C}" srcOrd="0" destOrd="3" presId="urn:microsoft.com/office/officeart/2005/8/layout/list1"/>
    <dgm:cxn modelId="{A9D758C8-3676-4A31-AE63-76FE95775DC3}" type="presOf" srcId="{3929B1E1-4BC4-4C73-ABE8-27CEF96A3652}" destId="{D0037F0D-DB9A-4BA4-97B4-D939B26E14DA}" srcOrd="0" destOrd="0" presId="urn:microsoft.com/office/officeart/2005/8/layout/list1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3E3F1B81-B08F-48DA-8FA8-997F7B15C4B0}" type="presOf" srcId="{0793CBA9-03E0-4139-A294-BFC08522E093}" destId="{5282638F-EFF2-4770-BB1A-21455422E45D}" srcOrd="0" destOrd="2" presId="urn:microsoft.com/office/officeart/2005/8/layout/list1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22BAE76A-C691-4F71-8EDF-02E669B658D1}" type="presOf" srcId="{4DF9FE7B-F642-4898-A360-D4E3814E1A3D}" destId="{674922F1-7266-4681-AD4F-1C618A5FFF23}" srcOrd="1" destOrd="0" presId="urn:microsoft.com/office/officeart/2005/8/layout/list1"/>
    <dgm:cxn modelId="{95CFD63B-B5E2-4B1A-8AB3-571ED44D7E7C}" type="presOf" srcId="{EFF2750D-B4B3-474C-8B62-8B638DC31F7E}" destId="{80259B02-529C-422B-91BE-D70198BA9F6C}" srcOrd="0" destOrd="0" presId="urn:microsoft.com/office/officeart/2005/8/layout/list1"/>
    <dgm:cxn modelId="{4726EAC2-82EC-48F1-B309-495A4519E645}" srcId="{4DF9FE7B-F642-4898-A360-D4E3814E1A3D}" destId="{FC5268EF-ED35-4231-8C5F-AD51D3F0C076}" srcOrd="3" destOrd="0" parTransId="{FB8D088D-1240-4361-871F-34A8458A8248}" sibTransId="{A97B738D-A573-44CE-AB9A-8E03B089479E}"/>
    <dgm:cxn modelId="{2C1C44C8-2C51-4B1B-81AE-A0283AB72FEB}" type="presOf" srcId="{4DF9FE7B-F642-4898-A360-D4E3814E1A3D}" destId="{7E290D25-335D-4339-A8E8-B036E46B5EB5}" srcOrd="0" destOrd="0" presId="urn:microsoft.com/office/officeart/2005/8/layout/list1"/>
    <dgm:cxn modelId="{A3311640-E466-48F9-BDDD-AFBF86216A0A}" type="presOf" srcId="{789CD6DB-3A68-4A41-90BD-4F0CBB3617D1}" destId="{80259B02-529C-422B-91BE-D70198BA9F6C}" srcOrd="0" destOrd="1" presId="urn:microsoft.com/office/officeart/2005/8/layout/list1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C3FA5D1C-463A-43ED-8AB2-75F529F26049}" srcId="{3929B1E1-4BC4-4C73-ABE8-27CEF96A3652}" destId="{0793CBA9-03E0-4139-A294-BFC08522E093}" srcOrd="2" destOrd="0" parTransId="{628E4249-B38C-4199-8E86-6E350C0E6E52}" sibTransId="{92F05219-A7C5-4D09-923A-33845D5BE1BD}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0E160FD-8FD0-4A24-8BBE-A29EAC47952A}" type="presOf" srcId="{3929B1E1-4BC4-4C73-ABE8-27CEF96A3652}" destId="{21EEBBE2-729F-4D85-8CAE-C2B30FF126D2}" srcOrd="1" destOrd="0" presId="urn:microsoft.com/office/officeart/2005/8/layout/list1"/>
    <dgm:cxn modelId="{855A2B40-C7BB-4531-8F17-274DC5D717FC}" type="presOf" srcId="{925A3627-41A3-4CEF-91F2-29688A6539AC}" destId="{80259B02-529C-422B-91BE-D70198BA9F6C}" srcOrd="0" destOrd="2" presId="urn:microsoft.com/office/officeart/2005/8/layout/list1"/>
    <dgm:cxn modelId="{8B739CA6-A352-4E91-9F0C-352992843FB6}" srcId="{4DF9FE7B-F642-4898-A360-D4E3814E1A3D}" destId="{925A3627-41A3-4CEF-91F2-29688A6539AC}" srcOrd="2" destOrd="0" parTransId="{E6B7679C-C5A8-4E0B-89FE-6F76652A9287}" sibTransId="{0D8569C7-299F-4A25-AD29-5F3461450932}"/>
    <dgm:cxn modelId="{7C1D9FA3-5DE7-406B-A822-23A722310817}" type="presOf" srcId="{60CDF8D0-D4FC-4467-A51E-79C5A58B0B2C}" destId="{5B203A22-00AF-46E7-9415-C6DAFD7E01CC}" srcOrd="1" destOrd="0" presId="urn:microsoft.com/office/officeart/2005/8/layout/list1"/>
    <dgm:cxn modelId="{F668F144-2EB3-49CD-AC94-DE57974444D7}" type="presOf" srcId="{3F442EA2-39BA-4C9A-AD59-755D4917D532}" destId="{E6A445EE-D086-4B01-B491-D67950A5A065}" srcOrd="0" destOrd="0" presId="urn:microsoft.com/office/officeart/2005/8/layout/list1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E3387EF-4E3F-45DA-814C-25274EB10FE1}" type="presOf" srcId="{60CDF8D0-D4FC-4467-A51E-79C5A58B0B2C}" destId="{864CB39B-29F9-473D-90E5-0686D86E278F}" srcOrd="0" destOrd="0" presId="urn:microsoft.com/office/officeart/2005/8/layout/list1"/>
    <dgm:cxn modelId="{86430AA7-3B7B-4C5F-8935-3E7ABA189B01}" type="presOf" srcId="{99E0600D-9954-43F4-8926-13B8777FAAA1}" destId="{5282638F-EFF2-4770-BB1A-21455422E45D}" srcOrd="0" destOrd="0" presId="urn:microsoft.com/office/officeart/2005/8/layout/list1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DF1290DB-20AF-4D7C-A227-C1D0E554EA86}" type="presParOf" srcId="{E6A445EE-D086-4B01-B491-D67950A5A065}" destId="{6D3A9625-D3EB-4CA1-AB05-34452283708A}" srcOrd="0" destOrd="0" presId="urn:microsoft.com/office/officeart/2005/8/layout/list1"/>
    <dgm:cxn modelId="{F67C8F9E-774A-4701-B9CD-53D4947B8E07}" type="presParOf" srcId="{6D3A9625-D3EB-4CA1-AB05-34452283708A}" destId="{7E290D25-335D-4339-A8E8-B036E46B5EB5}" srcOrd="0" destOrd="0" presId="urn:microsoft.com/office/officeart/2005/8/layout/list1"/>
    <dgm:cxn modelId="{BD054832-9B4F-4BAD-A888-2F1578876654}" type="presParOf" srcId="{6D3A9625-D3EB-4CA1-AB05-34452283708A}" destId="{674922F1-7266-4681-AD4F-1C618A5FFF23}" srcOrd="1" destOrd="0" presId="urn:microsoft.com/office/officeart/2005/8/layout/list1"/>
    <dgm:cxn modelId="{FD97943F-FA42-44CB-B332-4E5B93C08F73}" type="presParOf" srcId="{E6A445EE-D086-4B01-B491-D67950A5A065}" destId="{96C29850-0672-4B77-B5DE-2E1563038631}" srcOrd="1" destOrd="0" presId="urn:microsoft.com/office/officeart/2005/8/layout/list1"/>
    <dgm:cxn modelId="{50E10012-633F-4227-BF36-CE4BFE60066C}" type="presParOf" srcId="{E6A445EE-D086-4B01-B491-D67950A5A065}" destId="{80259B02-529C-422B-91BE-D70198BA9F6C}" srcOrd="2" destOrd="0" presId="urn:microsoft.com/office/officeart/2005/8/layout/list1"/>
    <dgm:cxn modelId="{A9EBA9B0-F6FA-498E-8C70-BE29734A81E8}" type="presParOf" srcId="{E6A445EE-D086-4B01-B491-D67950A5A065}" destId="{E53EFB4E-D3DB-42E1-82AC-148F7D29254F}" srcOrd="3" destOrd="0" presId="urn:microsoft.com/office/officeart/2005/8/layout/list1"/>
    <dgm:cxn modelId="{84DD731E-7DE3-4666-A0F8-D81254EF7EEB}" type="presParOf" srcId="{E6A445EE-D086-4B01-B491-D67950A5A065}" destId="{07AC1C38-F728-4390-9C76-57A49ED97DBB}" srcOrd="4" destOrd="0" presId="urn:microsoft.com/office/officeart/2005/8/layout/list1"/>
    <dgm:cxn modelId="{34CEAAB5-FDD2-4F4D-AA63-FCE3858F0695}" type="presParOf" srcId="{07AC1C38-F728-4390-9C76-57A49ED97DBB}" destId="{D0037F0D-DB9A-4BA4-97B4-D939B26E14DA}" srcOrd="0" destOrd="0" presId="urn:microsoft.com/office/officeart/2005/8/layout/list1"/>
    <dgm:cxn modelId="{8FCEC64C-D1EB-4C09-8514-60F811965CC7}" type="presParOf" srcId="{07AC1C38-F728-4390-9C76-57A49ED97DBB}" destId="{21EEBBE2-729F-4D85-8CAE-C2B30FF126D2}" srcOrd="1" destOrd="0" presId="urn:microsoft.com/office/officeart/2005/8/layout/list1"/>
    <dgm:cxn modelId="{FA1F8ED1-B256-4486-B383-5AB9E7C0DD87}" type="presParOf" srcId="{E6A445EE-D086-4B01-B491-D67950A5A065}" destId="{AACB3FAF-C320-430D-84D4-71BA6D1761D1}" srcOrd="5" destOrd="0" presId="urn:microsoft.com/office/officeart/2005/8/layout/list1"/>
    <dgm:cxn modelId="{4649B01E-E61C-443C-83F2-FD4C781BF563}" type="presParOf" srcId="{E6A445EE-D086-4B01-B491-D67950A5A065}" destId="{5282638F-EFF2-4770-BB1A-21455422E45D}" srcOrd="6" destOrd="0" presId="urn:microsoft.com/office/officeart/2005/8/layout/list1"/>
    <dgm:cxn modelId="{552303FC-4E2C-4249-A2A1-B2E20935C763}" type="presParOf" srcId="{E6A445EE-D086-4B01-B491-D67950A5A065}" destId="{8CE827AA-77D8-4146-A665-00110A17769E}" srcOrd="7" destOrd="0" presId="urn:microsoft.com/office/officeart/2005/8/layout/list1"/>
    <dgm:cxn modelId="{9E5EBA9A-C6A9-464A-BE04-D66933787ED8}" type="presParOf" srcId="{E6A445EE-D086-4B01-B491-D67950A5A065}" destId="{34C9EE47-81AF-461E-8292-AB107AA0D367}" srcOrd="8" destOrd="0" presId="urn:microsoft.com/office/officeart/2005/8/layout/list1"/>
    <dgm:cxn modelId="{50BDBA2F-7345-4026-AB94-D321B7469119}" type="presParOf" srcId="{34C9EE47-81AF-461E-8292-AB107AA0D367}" destId="{864CB39B-29F9-473D-90E5-0686D86E278F}" srcOrd="0" destOrd="0" presId="urn:microsoft.com/office/officeart/2005/8/layout/list1"/>
    <dgm:cxn modelId="{8EECC459-F99A-4A50-985B-BC56257BBD03}" type="presParOf" srcId="{34C9EE47-81AF-461E-8292-AB107AA0D367}" destId="{5B203A22-00AF-46E7-9415-C6DAFD7E01CC}" srcOrd="1" destOrd="0" presId="urn:microsoft.com/office/officeart/2005/8/layout/list1"/>
    <dgm:cxn modelId="{F138618B-85FE-4BFF-AF2C-9C01F21EB7AA}" type="presParOf" srcId="{E6A445EE-D086-4B01-B491-D67950A5A065}" destId="{DF9C1F84-81DE-4E5D-9537-C2D1A211B8B6}" srcOrd="9" destOrd="0" presId="urn:microsoft.com/office/officeart/2005/8/layout/list1"/>
    <dgm:cxn modelId="{EB3F6A96-F4CA-496A-8B51-FDAB5E9AF6DF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250227"/>
          <a:ext cx="3505201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043" tIns="312420" rIns="27204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Students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HR Managements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Academics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Facilities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0" y="250227"/>
        <a:ext cx="3505201" cy="1512000"/>
      </dsp:txXfrm>
    </dsp:sp>
    <dsp:sp modelId="{674922F1-7266-4681-AD4F-1C618A5FFF23}">
      <dsp:nvSpPr>
        <dsp:cNvPr id="0" name=""/>
        <dsp:cNvSpPr/>
      </dsp:nvSpPr>
      <dsp:spPr>
        <a:xfrm>
          <a:off x="242668" y="9836"/>
          <a:ext cx="2453640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742" tIns="0" rIns="92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Management</a:t>
          </a:r>
          <a:endParaRPr lang="en-US" sz="1500" kern="1200" dirty="0"/>
        </a:p>
      </dsp:txBody>
      <dsp:txXfrm>
        <a:off x="242668" y="9836"/>
        <a:ext cx="2453640" cy="442800"/>
      </dsp:txXfrm>
    </dsp:sp>
    <dsp:sp modelId="{5282638F-EFF2-4770-BB1A-21455422E45D}">
      <dsp:nvSpPr>
        <dsp:cNvPr id="0" name=""/>
        <dsp:cNvSpPr/>
      </dsp:nvSpPr>
      <dsp:spPr>
        <a:xfrm>
          <a:off x="0" y="2064627"/>
          <a:ext cx="3505201" cy="1110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760030"/>
              <a:satOff val="-14845"/>
              <a:lumOff val="52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043" tIns="312420" rIns="27204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Manage Users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Manage Groups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</a:t>
          </a:r>
          <a:endParaRPr lang="en-US" sz="1500" kern="1200" dirty="0"/>
        </a:p>
      </dsp:txBody>
      <dsp:txXfrm>
        <a:off x="0" y="2064627"/>
        <a:ext cx="3505201" cy="1110375"/>
      </dsp:txXfrm>
    </dsp:sp>
    <dsp:sp modelId="{21EEBBE2-729F-4D85-8CAE-C2B30FF126D2}">
      <dsp:nvSpPr>
        <dsp:cNvPr id="0" name=""/>
        <dsp:cNvSpPr/>
      </dsp:nvSpPr>
      <dsp:spPr>
        <a:xfrm>
          <a:off x="242668" y="1854209"/>
          <a:ext cx="2453640" cy="442800"/>
        </a:xfrm>
        <a:prstGeom prst="roundRect">
          <a:avLst/>
        </a:prstGeom>
        <a:solidFill>
          <a:schemeClr val="accent2">
            <a:hueOff val="-1760030"/>
            <a:satOff val="-1484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742" tIns="0" rIns="92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Administration</a:t>
          </a:r>
          <a:endParaRPr lang="en-US" sz="1500" kern="1200" dirty="0"/>
        </a:p>
      </dsp:txBody>
      <dsp:txXfrm>
        <a:off x="242668" y="1854209"/>
        <a:ext cx="2453640" cy="442800"/>
      </dsp:txXfrm>
    </dsp:sp>
    <dsp:sp modelId="{964E6811-5072-4466-B721-689C35A65029}">
      <dsp:nvSpPr>
        <dsp:cNvPr id="0" name=""/>
        <dsp:cNvSpPr/>
      </dsp:nvSpPr>
      <dsp:spPr>
        <a:xfrm>
          <a:off x="0" y="3505201"/>
          <a:ext cx="3505201" cy="1110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520061"/>
              <a:satOff val="-29689"/>
              <a:lumOff val="10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043" tIns="312420" rIns="27204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Set Fees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baseline="0" dirty="0" smtClean="0"/>
            <a:t>Students Accounts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baseline="0" dirty="0" smtClean="0"/>
            <a:t>Vendor Accounts </a:t>
          </a:r>
          <a:endParaRPr lang="en-US" sz="1500" kern="1200" dirty="0"/>
        </a:p>
      </dsp:txBody>
      <dsp:txXfrm>
        <a:off x="0" y="3505201"/>
        <a:ext cx="3505201" cy="1110375"/>
      </dsp:txXfrm>
    </dsp:sp>
    <dsp:sp modelId="{5B203A22-00AF-46E7-9415-C6DAFD7E01CC}">
      <dsp:nvSpPr>
        <dsp:cNvPr id="0" name=""/>
        <dsp:cNvSpPr/>
      </dsp:nvSpPr>
      <dsp:spPr>
        <a:xfrm>
          <a:off x="242668" y="3256003"/>
          <a:ext cx="2453640" cy="442800"/>
        </a:xfrm>
        <a:prstGeom prst="roundRect">
          <a:avLst/>
        </a:prstGeom>
        <a:solidFill>
          <a:schemeClr val="accent2">
            <a:hueOff val="-3520061"/>
            <a:satOff val="-29689"/>
            <a:lumOff val="105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742" tIns="0" rIns="92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Accountant</a:t>
          </a:r>
          <a:endParaRPr lang="en-US" sz="1500" kern="1200" dirty="0"/>
        </a:p>
      </dsp:txBody>
      <dsp:txXfrm>
        <a:off x="242668" y="3256003"/>
        <a:ext cx="2453640" cy="44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432012"/>
          <a:ext cx="3429000" cy="1552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354076" rIns="26612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My Exams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My Grades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Schedule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Dashboard</a:t>
          </a:r>
          <a:endParaRPr lang="en-US" sz="1700" kern="1200" dirty="0"/>
        </a:p>
      </dsp:txBody>
      <dsp:txXfrm>
        <a:off x="0" y="432012"/>
        <a:ext cx="3429000" cy="1552950"/>
      </dsp:txXfrm>
    </dsp:sp>
    <dsp:sp modelId="{674922F1-7266-4681-AD4F-1C618A5FFF23}">
      <dsp:nvSpPr>
        <dsp:cNvPr id="0" name=""/>
        <dsp:cNvSpPr/>
      </dsp:nvSpPr>
      <dsp:spPr>
        <a:xfrm>
          <a:off x="179293" y="95804"/>
          <a:ext cx="2619927" cy="5744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Teacher</a:t>
          </a:r>
          <a:endParaRPr lang="en-US" sz="1700" kern="1200" dirty="0"/>
        </a:p>
      </dsp:txBody>
      <dsp:txXfrm>
        <a:off x="179293" y="95804"/>
        <a:ext cx="2619927" cy="574486"/>
      </dsp:txXfrm>
    </dsp:sp>
    <dsp:sp modelId="{5282638F-EFF2-4770-BB1A-21455422E45D}">
      <dsp:nvSpPr>
        <dsp:cNvPr id="0" name=""/>
        <dsp:cNvSpPr/>
      </dsp:nvSpPr>
      <dsp:spPr>
        <a:xfrm>
          <a:off x="0" y="2351066"/>
          <a:ext cx="3429000" cy="12584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760030"/>
              <a:satOff val="-14845"/>
              <a:lumOff val="52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354076" rIns="26612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Financials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Academics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Communication</a:t>
          </a:r>
          <a:endParaRPr lang="en-US" sz="1700" kern="1200" dirty="0"/>
        </a:p>
      </dsp:txBody>
      <dsp:txXfrm>
        <a:off x="0" y="2351066"/>
        <a:ext cx="3429000" cy="1258424"/>
      </dsp:txXfrm>
    </dsp:sp>
    <dsp:sp modelId="{21EEBBE2-729F-4D85-8CAE-C2B30FF126D2}">
      <dsp:nvSpPr>
        <dsp:cNvPr id="0" name=""/>
        <dsp:cNvSpPr/>
      </dsp:nvSpPr>
      <dsp:spPr>
        <a:xfrm>
          <a:off x="190499" y="2078348"/>
          <a:ext cx="2400300" cy="501840"/>
        </a:xfrm>
        <a:prstGeom prst="roundRect">
          <a:avLst/>
        </a:prstGeom>
        <a:solidFill>
          <a:schemeClr val="accent2">
            <a:hueOff val="-1760030"/>
            <a:satOff val="-1484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Parent</a:t>
          </a:r>
          <a:endParaRPr lang="en-US" sz="1700" kern="1200" dirty="0"/>
        </a:p>
      </dsp:txBody>
      <dsp:txXfrm>
        <a:off x="190499" y="2078348"/>
        <a:ext cx="2400300" cy="501840"/>
      </dsp:txXfrm>
    </dsp:sp>
    <dsp:sp modelId="{964E6811-5072-4466-B721-689C35A65029}">
      <dsp:nvSpPr>
        <dsp:cNvPr id="0" name=""/>
        <dsp:cNvSpPr/>
      </dsp:nvSpPr>
      <dsp:spPr>
        <a:xfrm>
          <a:off x="0" y="4037273"/>
          <a:ext cx="3429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520061"/>
              <a:satOff val="-29689"/>
              <a:lumOff val="10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354076" rIns="26612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</dsp:txBody>
      <dsp:txXfrm>
        <a:off x="0" y="4037273"/>
        <a:ext cx="3429000" cy="428400"/>
      </dsp:txXfrm>
    </dsp:sp>
    <dsp:sp modelId="{5B203A22-00AF-46E7-9415-C6DAFD7E01CC}">
      <dsp:nvSpPr>
        <dsp:cNvPr id="0" name=""/>
        <dsp:cNvSpPr/>
      </dsp:nvSpPr>
      <dsp:spPr>
        <a:xfrm>
          <a:off x="179293" y="3781552"/>
          <a:ext cx="2400300" cy="501840"/>
        </a:xfrm>
        <a:prstGeom prst="roundRect">
          <a:avLst/>
        </a:prstGeom>
        <a:solidFill>
          <a:schemeClr val="accent2">
            <a:hueOff val="-3520061"/>
            <a:satOff val="-29689"/>
            <a:lumOff val="105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Parent</a:t>
          </a:r>
          <a:endParaRPr lang="en-US" sz="1700" kern="1200" dirty="0"/>
        </a:p>
      </dsp:txBody>
      <dsp:txXfrm>
        <a:off x="179293" y="3781552"/>
        <a:ext cx="2400300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762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71800"/>
            <a:ext cx="9144000" cy="609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0F173DCC-C093-41E7-ABE9-7EB38A9FD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A5988-3BD6-4F87-A8A6-5C15968C4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18BC-2732-46E8-88BF-F77FB2DCC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6DDA5-9604-4AA4-B33B-8E93209CA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0A125-CE29-41E5-9BEF-2949573CB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55040-D5EA-473E-93DA-0B4469D37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F764-86A8-4C88-B035-AD1A6E05CB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6BDCE-353F-4873-90E2-763A4BC3E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C19CE-6F73-46D7-8DF8-C7401DB8E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DCD3B-435A-4FAD-8B62-94D3751EA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AA98D-B08B-43C8-92A5-07910509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C0D54C9-50B2-439A-BE72-11245A5F590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762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School Operating System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2" descr="\\SERVER\share\Public\Users\Nesreen\Untitled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2947639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19400" y="2971800"/>
            <a:ext cx="56873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SOS is a new way to manage schools, 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keep </a:t>
            </a:r>
            <a:r>
              <a:rPr lang="en-US" sz="2400" dirty="0">
                <a:solidFill>
                  <a:srgbClr val="0070C0"/>
                </a:solidFill>
              </a:rPr>
              <a:t>parents up to date with their 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children </a:t>
            </a:r>
            <a:r>
              <a:rPr lang="en-US" sz="2400" dirty="0">
                <a:solidFill>
                  <a:srgbClr val="0070C0"/>
                </a:solidFill>
              </a:rPr>
              <a:t>news </a:t>
            </a:r>
            <a:r>
              <a:rPr lang="en-US" sz="2400" dirty="0" smtClean="0">
                <a:solidFill>
                  <a:srgbClr val="0070C0"/>
                </a:solidFill>
              </a:rPr>
              <a:t>and </a:t>
            </a:r>
            <a:r>
              <a:rPr lang="en-US" sz="2400" dirty="0">
                <a:solidFill>
                  <a:srgbClr val="0070C0"/>
                </a:solidFill>
              </a:rPr>
              <a:t>facilitate teacher’s </a:t>
            </a:r>
            <a:r>
              <a:rPr lang="en-US" sz="2400" dirty="0" smtClean="0">
                <a:solidFill>
                  <a:srgbClr val="0070C0"/>
                </a:solidFill>
              </a:rPr>
              <a:t>life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in </a:t>
            </a:r>
            <a:r>
              <a:rPr lang="en-US" sz="2400" dirty="0">
                <a:solidFill>
                  <a:srgbClr val="0070C0"/>
                </a:solidFill>
              </a:rPr>
              <a:t>the class. It is </a:t>
            </a:r>
            <a:r>
              <a:rPr lang="en-US" sz="2400" dirty="0" smtClean="0">
                <a:solidFill>
                  <a:srgbClr val="0070C0"/>
                </a:solidFill>
              </a:rPr>
              <a:t>the process </a:t>
            </a:r>
            <a:r>
              <a:rPr lang="en-US" sz="2400" dirty="0">
                <a:solidFill>
                  <a:srgbClr val="0070C0"/>
                </a:solidFill>
              </a:rPr>
              <a:t>to fill the 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information </a:t>
            </a:r>
            <a:r>
              <a:rPr lang="en-US" sz="2400" dirty="0">
                <a:solidFill>
                  <a:srgbClr val="0070C0"/>
                </a:solidFill>
              </a:rPr>
              <a:t>of the whole </a:t>
            </a:r>
            <a:r>
              <a:rPr lang="en-US" sz="2400" dirty="0" smtClean="0">
                <a:solidFill>
                  <a:srgbClr val="0070C0"/>
                </a:solidFill>
              </a:rPr>
              <a:t>school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regularly </a:t>
            </a:r>
            <a:r>
              <a:rPr lang="en-US" sz="2400" dirty="0">
                <a:solidFill>
                  <a:srgbClr val="0070C0"/>
                </a:solidFill>
              </a:rPr>
              <a:t>and quickly 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318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Academics-View Section Grade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8486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     This screen displays the overall grades of a specific section and in a    specific term.</a:t>
            </a:r>
            <a:endParaRPr lang="en-US" sz="1800" b="0" dirty="0">
              <a:solidFill>
                <a:srgbClr val="3A75A2"/>
              </a:solidFill>
            </a:endParaRPr>
          </a:p>
        </p:txBody>
      </p:sp>
      <p:pic>
        <p:nvPicPr>
          <p:cNvPr id="5" name="Picture 4" descr="Captur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161712"/>
            <a:ext cx="7543800" cy="446768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8229600" cy="4572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  Scheduling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pic>
        <p:nvPicPr>
          <p:cNvPr id="1026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12804"/>
            <a:ext cx="1524000" cy="3345196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05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     Scheduling system includes the Level-Section layout, and the schedule of the all the Level-Sections. The Level-Section layout is the section of the scheduling system where you assign each teacher to teach a set of level-sections and </a:t>
            </a:r>
            <a:r>
              <a:rPr lang="en-US" sz="1800" b="0" dirty="0" smtClean="0">
                <a:solidFill>
                  <a:srgbClr val="3A75A2"/>
                </a:solidFill>
              </a:rPr>
              <a:t>how </a:t>
            </a:r>
            <a:r>
              <a:rPr lang="en-US" sz="1800" b="0" dirty="0" smtClean="0">
                <a:solidFill>
                  <a:srgbClr val="3A75A2"/>
                </a:solidFill>
              </a:rPr>
              <a:t>much hours per week, while the schedule </a:t>
            </a:r>
            <a:r>
              <a:rPr lang="en-US" sz="1800" b="0" dirty="0" smtClean="0">
                <a:solidFill>
                  <a:srgbClr val="3A75A2"/>
                </a:solidFill>
              </a:rPr>
              <a:t>of a </a:t>
            </a:r>
            <a:r>
              <a:rPr lang="en-US" sz="1800" b="0" dirty="0" smtClean="0">
                <a:solidFill>
                  <a:srgbClr val="3A75A2"/>
                </a:solidFill>
              </a:rPr>
              <a:t>specific level-section is where you distribute those hours – assigned to each teacher in the previous section (Level-section Layout) – over the week each hour must be assign to a specific period in a specific day.</a:t>
            </a:r>
            <a:endParaRPr lang="en-US" sz="1800" b="0" dirty="0">
              <a:solidFill>
                <a:srgbClr val="3A75A2"/>
              </a:solidFill>
            </a:endParaRPr>
          </a:p>
        </p:txBody>
      </p:sp>
      <p:pic>
        <p:nvPicPr>
          <p:cNvPr id="6146" name="Picture 2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05200"/>
            <a:ext cx="6705600" cy="32969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90600"/>
            <a:ext cx="8229600" cy="334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3A75A2"/>
                </a:solidFill>
                <a:latin typeface="+mn-lt"/>
              </a:rPr>
              <a:t> Facilities</a:t>
            </a:r>
            <a:endParaRPr lang="en-US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8229600" cy="121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3A75A2"/>
                </a:solidFill>
              </a:rPr>
              <a:t>     </a:t>
            </a:r>
            <a:r>
              <a:rPr lang="en-US" sz="1900" b="0" dirty="0" smtClean="0">
                <a:solidFill>
                  <a:srgbClr val="3A75A2"/>
                </a:solidFill>
              </a:rPr>
              <a:t>This area is used to manage school transportations and </a:t>
            </a:r>
            <a:r>
              <a:rPr lang="en-US" sz="1900" b="0" dirty="0" smtClean="0">
                <a:solidFill>
                  <a:srgbClr val="3A75A2"/>
                </a:solidFill>
              </a:rPr>
              <a:t>classrooms</a:t>
            </a:r>
            <a:r>
              <a:rPr lang="en-US" sz="1900" b="0" dirty="0" smtClean="0">
                <a:solidFill>
                  <a:srgbClr val="3A75A2"/>
                </a:solidFill>
              </a:rPr>
              <a:t>.</a:t>
            </a:r>
          </a:p>
          <a:p>
            <a:pPr>
              <a:buNone/>
            </a:pPr>
            <a:r>
              <a:rPr lang="en-US" sz="1900" b="0" dirty="0" smtClean="0">
                <a:solidFill>
                  <a:srgbClr val="3A75A2"/>
                </a:solidFill>
              </a:rPr>
              <a:t>     In Manage transportation screen the manager can add, edit and delete school transportation information</a:t>
            </a:r>
            <a:r>
              <a:rPr lang="en-US" sz="1800" b="0" dirty="0" smtClean="0">
                <a:solidFill>
                  <a:srgbClr val="3A75A2"/>
                </a:solidFill>
              </a:rPr>
              <a:t>. </a:t>
            </a:r>
          </a:p>
          <a:p>
            <a:pPr>
              <a:buNone/>
            </a:pPr>
            <a:r>
              <a:rPr lang="en-US" sz="1800" b="0" dirty="0" smtClean="0">
                <a:solidFill>
                  <a:srgbClr val="00B0F0"/>
                </a:solidFill>
              </a:rPr>
              <a:t>   </a:t>
            </a:r>
          </a:p>
        </p:txBody>
      </p:sp>
      <p:pic>
        <p:nvPicPr>
          <p:cNvPr id="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14600"/>
            <a:ext cx="716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43" y="2514600"/>
            <a:ext cx="1600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858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Facilities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Classroom screen is used to add, edit and delete classrooms</a:t>
            </a:r>
            <a:endParaRPr lang="en-US" sz="1800" b="0" dirty="0">
              <a:solidFill>
                <a:srgbClr val="3A75A2"/>
              </a:solidFill>
            </a:endParaRPr>
          </a:p>
        </p:txBody>
      </p:sp>
      <p:pic>
        <p:nvPicPr>
          <p:cNvPr id="819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336597"/>
            <a:ext cx="6893642" cy="3759403"/>
          </a:xfrm>
          <a:prstGeom prst="rect">
            <a:avLst/>
          </a:prstGeom>
          <a:noFill/>
        </p:spPr>
      </p:pic>
      <p:pic>
        <p:nvPicPr>
          <p:cNvPr id="5" name="Picture 8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1600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97626890"/>
              </p:ext>
            </p:extLst>
          </p:nvPr>
        </p:nvGraphicFramePr>
        <p:xfrm>
          <a:off x="990599" y="1828800"/>
          <a:ext cx="3505201" cy="4616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9144000" cy="7620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SOS is the leading solution for educational institution management,</a:t>
            </a:r>
            <a:br>
              <a:rPr lang="en-US" sz="1800" dirty="0" smtClean="0">
                <a:solidFill>
                  <a:srgbClr val="0070C0"/>
                </a:solidFill>
                <a:latin typeface="+mn-lt"/>
              </a:rPr>
            </a:b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composed of multiple domains :</a:t>
            </a: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2000" dirty="0"/>
          </a:p>
        </p:txBody>
      </p:sp>
      <p:graphicFrame>
        <p:nvGraphicFramePr>
          <p:cNvPr id="5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7626890"/>
              </p:ext>
            </p:extLst>
          </p:nvPr>
        </p:nvGraphicFramePr>
        <p:xfrm>
          <a:off x="4724400" y="1828800"/>
          <a:ext cx="3429000" cy="4465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406753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2286000"/>
          </a:xfrm>
        </p:spPr>
        <p:txBody>
          <a:bodyPr/>
          <a:lstStyle/>
          <a:p>
            <a:r>
              <a:rPr lang="en-US" sz="1800" b="0" dirty="0" smtClean="0">
                <a:solidFill>
                  <a:srgbClr val="24486C"/>
                </a:solidFill>
              </a:rPr>
              <a:t>Manager </a:t>
            </a:r>
            <a:r>
              <a:rPr lang="en-US" sz="1800" b="0" dirty="0" smtClean="0">
                <a:solidFill>
                  <a:srgbClr val="24486C"/>
                </a:solidFill>
              </a:rPr>
              <a:t>domain is the domain where you can manage all aspects of the school. in this domain you have 5 area </a:t>
            </a:r>
          </a:p>
          <a:p>
            <a:pPr lvl="0"/>
            <a:r>
              <a:rPr lang="en-US" sz="1800" b="0" dirty="0" smtClean="0">
                <a:solidFill>
                  <a:srgbClr val="24486C"/>
                </a:solidFill>
              </a:rPr>
              <a:t>S</a:t>
            </a:r>
            <a:r>
              <a:rPr lang="en-US" sz="1800" b="0" dirty="0" smtClean="0">
                <a:solidFill>
                  <a:srgbClr val="24486C"/>
                </a:solidFill>
              </a:rPr>
              <a:t>tudent </a:t>
            </a:r>
            <a:r>
              <a:rPr lang="en-US" sz="1800" b="0" dirty="0" smtClean="0">
                <a:solidFill>
                  <a:srgbClr val="24486C"/>
                </a:solidFill>
              </a:rPr>
              <a:t>: where you can add edit ore deactivate a student </a:t>
            </a:r>
          </a:p>
          <a:p>
            <a:pPr lvl="0"/>
            <a:r>
              <a:rPr lang="en-US" sz="1800" b="0" dirty="0" smtClean="0">
                <a:solidFill>
                  <a:srgbClr val="24486C"/>
                </a:solidFill>
              </a:rPr>
              <a:t>HR </a:t>
            </a:r>
            <a:r>
              <a:rPr lang="en-US" sz="1800" b="0" dirty="0" smtClean="0">
                <a:solidFill>
                  <a:srgbClr val="24486C"/>
                </a:solidFill>
              </a:rPr>
              <a:t>where you can add edit or deactivate staff including the teachers </a:t>
            </a:r>
          </a:p>
          <a:p>
            <a:pPr lvl="0"/>
            <a:r>
              <a:rPr lang="en-US" sz="1800" b="0" dirty="0" smtClean="0">
                <a:solidFill>
                  <a:srgbClr val="24486C"/>
                </a:solidFill>
              </a:rPr>
              <a:t>A</a:t>
            </a:r>
            <a:r>
              <a:rPr lang="en-US" sz="1800" b="0" dirty="0" smtClean="0">
                <a:solidFill>
                  <a:srgbClr val="24486C"/>
                </a:solidFill>
              </a:rPr>
              <a:t>cademics </a:t>
            </a:r>
            <a:r>
              <a:rPr lang="en-US" sz="1800" b="0" dirty="0" smtClean="0">
                <a:solidFill>
                  <a:srgbClr val="24486C"/>
                </a:solidFill>
              </a:rPr>
              <a:t>where you can manage the academics of the school including the levels ,section, subjects, grades, class tics, and school grading system .</a:t>
            </a:r>
          </a:p>
          <a:p>
            <a:pPr lvl="0"/>
            <a:r>
              <a:rPr lang="en-US" sz="1800" b="0" dirty="0" smtClean="0">
                <a:solidFill>
                  <a:srgbClr val="24486C"/>
                </a:solidFill>
              </a:rPr>
              <a:t>F</a:t>
            </a:r>
            <a:r>
              <a:rPr lang="en-US" sz="1800" b="0" dirty="0" smtClean="0">
                <a:solidFill>
                  <a:srgbClr val="24486C"/>
                </a:solidFill>
              </a:rPr>
              <a:t>acilities</a:t>
            </a:r>
            <a:r>
              <a:rPr lang="en-US" sz="1800" b="0" dirty="0" smtClean="0">
                <a:solidFill>
                  <a:srgbClr val="24486C"/>
                </a:solidFill>
              </a:rPr>
              <a:t>: where you can manage the </a:t>
            </a:r>
            <a:r>
              <a:rPr lang="en-US" sz="1800" b="0" dirty="0" smtClean="0">
                <a:solidFill>
                  <a:srgbClr val="24486C"/>
                </a:solidFill>
              </a:rPr>
              <a:t>classrooms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838200" y="10668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24486C"/>
                </a:solidFill>
              </a:rPr>
              <a:t>Management Domain</a:t>
            </a:r>
            <a:endParaRPr lang="en-US" sz="4000" dirty="0">
              <a:solidFill>
                <a:srgbClr val="24486C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        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24486C"/>
                </a:solidFill>
                <a:latin typeface="+mn-lt"/>
              </a:rPr>
              <a:t>     </a:t>
            </a:r>
            <a:r>
              <a:rPr lang="en-US" dirty="0" smtClean="0">
                <a:solidFill>
                  <a:srgbClr val="3A75A2"/>
                </a:solidFill>
                <a:latin typeface="+mn-lt"/>
              </a:rPr>
              <a:t>Students</a:t>
            </a:r>
            <a:endParaRPr lang="en-US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7200"/>
          </a:xfrm>
        </p:spPr>
        <p:txBody>
          <a:bodyPr/>
          <a:lstStyle/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     This area allows searching ,editing, registering  and deactivating new   students.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1026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8458200" cy="3509924"/>
          </a:xfrm>
          <a:prstGeom prst="rect">
            <a:avLst/>
          </a:prstGeom>
          <a:noFill/>
        </p:spPr>
      </p:pic>
      <p:pic>
        <p:nvPicPr>
          <p:cNvPr id="1027" name="Picture 3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563" y="3635325"/>
            <a:ext cx="5964237" cy="3146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       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3A75A2"/>
                </a:solidFill>
              </a:rPr>
              <a:t>          </a:t>
            </a:r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 HR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sz="1700" dirty="0" smtClean="0">
                <a:solidFill>
                  <a:srgbClr val="3A75A2"/>
                </a:solidFill>
              </a:rPr>
              <a:t>This area is used to view and manage school employees.</a:t>
            </a:r>
          </a:p>
          <a:p>
            <a:pPr>
              <a:buNone/>
            </a:pPr>
            <a:r>
              <a:rPr lang="en-US" sz="1700" dirty="0" smtClean="0">
                <a:solidFill>
                  <a:srgbClr val="3A75A2"/>
                </a:solidFill>
              </a:rPr>
              <a:t> It consists of two sub areas: </a:t>
            </a:r>
          </a:p>
          <a:p>
            <a:pPr>
              <a:buNone/>
            </a:pPr>
            <a:r>
              <a:rPr lang="en-US" sz="1700" dirty="0" smtClean="0">
                <a:solidFill>
                  <a:srgbClr val="3A75A2"/>
                </a:solidFill>
              </a:rPr>
              <a:t>-Staff </a:t>
            </a:r>
          </a:p>
          <a:p>
            <a:pPr>
              <a:buNone/>
            </a:pPr>
            <a:r>
              <a:rPr lang="en-US" sz="1700" dirty="0" smtClean="0">
                <a:solidFill>
                  <a:srgbClr val="3A75A2"/>
                </a:solidFill>
              </a:rPr>
              <a:t>-Teachers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667000"/>
            <a:ext cx="8153400" cy="392650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HR- Teachers Sub Area</a:t>
            </a:r>
            <a:endParaRPr lang="en-US" sz="3600" b="1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b="0" dirty="0" smtClean="0">
                <a:solidFill>
                  <a:srgbClr val="3A75A2"/>
                </a:solidFill>
              </a:rPr>
              <a:t>     In this area the HR can add prospect teachers and staff, Hire teachers and staff, and delete employees.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307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8153400" cy="42672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16002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57912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3A75A2"/>
                </a:solidFill>
                <a:latin typeface="+mn-lt"/>
              </a:rPr>
              <a:t>Academics</a:t>
            </a:r>
            <a:endParaRPr lang="en-US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229600" cy="1143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     Academics where you can manage the academics of the school including the levels ,section, subjects, grades, class tics, and school grading system 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8686800" cy="33878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38200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Academics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2296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-Manage levels is to add and edit levels</a:t>
            </a:r>
          </a:p>
          <a:p>
            <a:pPr>
              <a:buNone/>
            </a:pPr>
            <a:r>
              <a:rPr lang="en-US" sz="1800" b="0" dirty="0" smtClean="0">
                <a:solidFill>
                  <a:srgbClr val="3A75A2"/>
                </a:solidFill>
              </a:rPr>
              <a:t>- Manage Subjects area allow creating and deleting subjects. 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5122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8610600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3A75A2"/>
                </a:solidFill>
                <a:latin typeface="+mn-lt"/>
              </a:rPr>
              <a:t>Academics- Grades</a:t>
            </a:r>
            <a:endParaRPr lang="en-US" sz="3600" dirty="0">
              <a:solidFill>
                <a:srgbClr val="3A75A2"/>
              </a:solidFill>
              <a:latin typeface="+mn-lt"/>
            </a:endParaRPr>
          </a:p>
        </p:txBody>
      </p:sp>
      <p:pic>
        <p:nvPicPr>
          <p:cNvPr id="6" name="Content Placeholder 5" descr="Cap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4704" y="2133600"/>
            <a:ext cx="7673496" cy="4495800"/>
          </a:xfrm>
        </p:spPr>
      </p:pic>
      <p:sp>
        <p:nvSpPr>
          <p:cNvPr id="5" name="TextBox 4"/>
          <p:cNvSpPr txBox="1"/>
          <p:nvPr/>
        </p:nvSpPr>
        <p:spPr>
          <a:xfrm>
            <a:off x="533400" y="17526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192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75A2"/>
                </a:solidFill>
              </a:rPr>
              <a:t>This Sub-area is used to manage grade distributions of subjects and sub subjects.  </a:t>
            </a:r>
            <a:endParaRPr lang="en-US" dirty="0">
              <a:solidFill>
                <a:srgbClr val="3A75A2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90294">
  <a:themeElements>
    <a:clrScheme name="Office Theme 5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Office The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808080"/>
        </a:dk1>
        <a:lt1>
          <a:srgbClr val="FFFFFF"/>
        </a:lt1>
        <a:dk2>
          <a:srgbClr val="003D7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6C6C6C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TP001090294</AuthoringAssetId>
    <AssetId xmlns="145c5697-5eb5-440b-b2f1-a8273fb59250">TS001090294</AssetId>
  </documentManagement>
</p:properties>
</file>

<file path=customXml/itemProps1.xml><?xml version="1.0" encoding="utf-8"?>
<ds:datastoreItem xmlns:ds="http://schemas.openxmlformats.org/officeDocument/2006/customXml" ds:itemID="{740B4651-AAC2-4E23-B638-96FE54F765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33E2AF-3362-42D0-9985-2897FE1328C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04A52E6-3E0E-4055-8C02-89A97D413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FA5CDB61-7326-4F59-8CEE-587576E87889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TS001090294</Template>
  <TotalTime>1565</TotalTime>
  <Words>454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TS001090294</vt:lpstr>
      <vt:lpstr>School Operating System</vt:lpstr>
      <vt:lpstr> SOS is the leading solution for educational institution management,  composed of multiple domains : </vt:lpstr>
      <vt:lpstr>Slide 3</vt:lpstr>
      <vt:lpstr>                 Students</vt:lpstr>
      <vt:lpstr>                     HR</vt:lpstr>
      <vt:lpstr>HR- Teachers Sub Area</vt:lpstr>
      <vt:lpstr>Academics</vt:lpstr>
      <vt:lpstr>Academics</vt:lpstr>
      <vt:lpstr>Academics- Grades</vt:lpstr>
      <vt:lpstr>Academics-View Section Grade</vt:lpstr>
      <vt:lpstr>  Scheduling</vt:lpstr>
      <vt:lpstr> Facilities</vt:lpstr>
      <vt:lpstr>Facilities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Operating System</dc:title>
  <dc:creator>Adan</dc:creator>
  <cp:lastModifiedBy>user</cp:lastModifiedBy>
  <cp:revision>58</cp:revision>
  <cp:lastPrinted>1601-01-01T00:00:00Z</cp:lastPrinted>
  <dcterms:created xsi:type="dcterms:W3CDTF">2014-03-19T11:05:40Z</dcterms:created>
  <dcterms:modified xsi:type="dcterms:W3CDTF">2014-03-23T19:24:00Z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457894L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TS001090294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Essence of time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Essence of time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64;#PowerPoint 2003;#67;#PowerPoint - Design Templt 12;#79;#Template 12;#66;#PowerPoint - Design Templt 2003;#184;#Office 2000;#65;#Microsoft Office PowerPoint 2007;#182;#Office XP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457894L</vt:lpwstr>
  </property>
  <property fmtid="{D5CDD505-2E9C-101B-9397-08002B2CF9AE}" pid="34" name="PublishStatusLookup">
    <vt:lpwstr>259049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TP001090294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